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16" r:id="rId1"/>
  </p:sldMasterIdLst>
  <p:notesMasterIdLst>
    <p:notesMasterId r:id="rId31"/>
  </p:notesMasterIdLst>
  <p:handoutMasterIdLst>
    <p:handoutMasterId r:id="rId32"/>
  </p:handoutMasterIdLst>
  <p:sldIdLst>
    <p:sldId id="2026" r:id="rId2"/>
    <p:sldId id="2017" r:id="rId3"/>
    <p:sldId id="2095" r:id="rId4"/>
    <p:sldId id="2096" r:id="rId5"/>
    <p:sldId id="2098" r:id="rId6"/>
    <p:sldId id="2100" r:id="rId7"/>
    <p:sldId id="2101" r:id="rId8"/>
    <p:sldId id="2102" r:id="rId9"/>
    <p:sldId id="2099" r:id="rId10"/>
    <p:sldId id="2097" r:id="rId11"/>
    <p:sldId id="2119" r:id="rId12"/>
    <p:sldId id="2120" r:id="rId13"/>
    <p:sldId id="2090" r:id="rId14"/>
    <p:sldId id="2103" r:id="rId15"/>
    <p:sldId id="2110" r:id="rId16"/>
    <p:sldId id="2104" r:id="rId17"/>
    <p:sldId id="2117" r:id="rId18"/>
    <p:sldId id="2116" r:id="rId19"/>
    <p:sldId id="2106" r:id="rId20"/>
    <p:sldId id="2107" r:id="rId21"/>
    <p:sldId id="2108" r:id="rId22"/>
    <p:sldId id="2114" r:id="rId23"/>
    <p:sldId id="2105" r:id="rId24"/>
    <p:sldId id="2118" r:id="rId25"/>
    <p:sldId id="2113" r:id="rId26"/>
    <p:sldId id="2094" r:id="rId27"/>
    <p:sldId id="2112" r:id="rId28"/>
    <p:sldId id="2115" r:id="rId29"/>
    <p:sldId id="2109" r:id="rId30"/>
  </p:sldIdLst>
  <p:sldSz cx="9144000" cy="5143500" type="screen16x9"/>
  <p:notesSz cx="7099300" cy="10234613"/>
  <p:defaultTextStyle>
    <a:lvl1pPr defTabSz="363800">
      <a:lnSpc>
        <a:spcPct val="93000"/>
      </a:lnSpc>
      <a:defRPr>
        <a:latin typeface="Calibri"/>
        <a:ea typeface="Calibri"/>
        <a:cs typeface="Calibri"/>
        <a:sym typeface="Calibri"/>
      </a:defRPr>
    </a:lvl1pPr>
    <a:lvl2pPr indent="370225" defTabSz="363800">
      <a:lnSpc>
        <a:spcPct val="93000"/>
      </a:lnSpc>
      <a:defRPr>
        <a:latin typeface="Calibri"/>
        <a:ea typeface="Calibri"/>
        <a:cs typeface="Calibri"/>
        <a:sym typeface="Calibri"/>
      </a:defRPr>
    </a:lvl2pPr>
    <a:lvl3pPr indent="740451" defTabSz="363800">
      <a:lnSpc>
        <a:spcPct val="93000"/>
      </a:lnSpc>
      <a:defRPr>
        <a:latin typeface="Calibri"/>
        <a:ea typeface="Calibri"/>
        <a:cs typeface="Calibri"/>
        <a:sym typeface="Calibri"/>
      </a:defRPr>
    </a:lvl3pPr>
    <a:lvl4pPr indent="1110679" defTabSz="363800">
      <a:lnSpc>
        <a:spcPct val="93000"/>
      </a:lnSpc>
      <a:defRPr>
        <a:latin typeface="Calibri"/>
        <a:ea typeface="Calibri"/>
        <a:cs typeface="Calibri"/>
        <a:sym typeface="Calibri"/>
      </a:defRPr>
    </a:lvl4pPr>
    <a:lvl5pPr indent="1480905" defTabSz="363800">
      <a:lnSpc>
        <a:spcPct val="93000"/>
      </a:lnSpc>
      <a:defRPr>
        <a:latin typeface="Calibri"/>
        <a:ea typeface="Calibri"/>
        <a:cs typeface="Calibri"/>
        <a:sym typeface="Calibri"/>
      </a:defRPr>
    </a:lvl5pPr>
    <a:lvl6pPr indent="1851132" defTabSz="363800">
      <a:lnSpc>
        <a:spcPct val="93000"/>
      </a:lnSpc>
      <a:defRPr>
        <a:latin typeface="Calibri"/>
        <a:ea typeface="Calibri"/>
        <a:cs typeface="Calibri"/>
        <a:sym typeface="Calibri"/>
      </a:defRPr>
    </a:lvl6pPr>
    <a:lvl7pPr indent="2221358" defTabSz="363800">
      <a:lnSpc>
        <a:spcPct val="93000"/>
      </a:lnSpc>
      <a:defRPr>
        <a:latin typeface="Calibri"/>
        <a:ea typeface="Calibri"/>
        <a:cs typeface="Calibri"/>
        <a:sym typeface="Calibri"/>
      </a:defRPr>
    </a:lvl7pPr>
    <a:lvl8pPr indent="2591585" defTabSz="363800">
      <a:lnSpc>
        <a:spcPct val="93000"/>
      </a:lnSpc>
      <a:defRPr>
        <a:latin typeface="Calibri"/>
        <a:ea typeface="Calibri"/>
        <a:cs typeface="Calibri"/>
        <a:sym typeface="Calibri"/>
      </a:defRPr>
    </a:lvl8pPr>
    <a:lvl9pPr indent="2961812" defTabSz="363800">
      <a:lnSpc>
        <a:spcPct val="93000"/>
      </a:lnSpc>
      <a:defRPr>
        <a:latin typeface="Calibri"/>
        <a:ea typeface="Calibri"/>
        <a:cs typeface="Calibri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Title Slides" id="{8994D358-6C20-4FA8-AA41-025EF578AB32}">
          <p14:sldIdLst>
            <p14:sldId id="2026"/>
            <p14:sldId id="2017"/>
            <p14:sldId id="2095"/>
            <p14:sldId id="2096"/>
            <p14:sldId id="2098"/>
            <p14:sldId id="2100"/>
            <p14:sldId id="2101"/>
            <p14:sldId id="2102"/>
            <p14:sldId id="2099"/>
            <p14:sldId id="2097"/>
            <p14:sldId id="2119"/>
            <p14:sldId id="2120"/>
            <p14:sldId id="2090"/>
            <p14:sldId id="2103"/>
            <p14:sldId id="2110"/>
            <p14:sldId id="2104"/>
            <p14:sldId id="2117"/>
            <p14:sldId id="2116"/>
            <p14:sldId id="2106"/>
            <p14:sldId id="2107"/>
            <p14:sldId id="2108"/>
            <p14:sldId id="2114"/>
            <p14:sldId id="2105"/>
            <p14:sldId id="2118"/>
            <p14:sldId id="2113"/>
            <p14:sldId id="2094"/>
            <p14:sldId id="2112"/>
            <p14:sldId id="2115"/>
            <p14:sldId id="21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09" userDrawn="1">
          <p15:clr>
            <a:srgbClr val="A4A3A4"/>
          </p15:clr>
        </p15:guide>
        <p15:guide id="2" pos="3606" userDrawn="1">
          <p15:clr>
            <a:srgbClr val="A4A3A4"/>
          </p15:clr>
        </p15:guide>
        <p15:guide id="3" orient="horz" pos="2164" userDrawn="1">
          <p15:clr>
            <a:srgbClr val="A4A3A4"/>
          </p15:clr>
        </p15:guide>
        <p15:guide id="4" orient="horz" pos="1302" userDrawn="1">
          <p15:clr>
            <a:srgbClr val="A4A3A4"/>
          </p15:clr>
        </p15:guide>
        <p15:guide id="5" pos="24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Edwards" initials="DE" lastIdx="11" clrIdx="0"/>
  <p:cmAuthor id="1" name="Danielle Powell" initials="DP" lastIdx="91" clrIdx="1">
    <p:extLst>
      <p:ext uri="{19B8F6BF-5375-455C-9EA6-DF929625EA0E}">
        <p15:presenceInfo xmlns:p15="http://schemas.microsoft.com/office/powerpoint/2012/main" userId="Danielle Powell" providerId="None"/>
      </p:ext>
    </p:extLst>
  </p:cmAuthor>
  <p:cmAuthor id="2" name="Mark Tecson" initials="MT" lastIdx="54" clrIdx="2">
    <p:extLst>
      <p:ext uri="{19B8F6BF-5375-455C-9EA6-DF929625EA0E}">
        <p15:presenceInfo xmlns:p15="http://schemas.microsoft.com/office/powerpoint/2012/main" userId="Mark Tecson" providerId="None"/>
      </p:ext>
    </p:extLst>
  </p:cmAuthor>
  <p:cmAuthor id="3" name="Alain Hollfelder" initials="AH" lastIdx="6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AC"/>
    <a:srgbClr val="F8D85C"/>
    <a:srgbClr val="FFFFFF"/>
    <a:srgbClr val="FFCC66"/>
    <a:srgbClr val="55C3C0"/>
    <a:srgbClr val="56BB8B"/>
    <a:srgbClr val="0092D2"/>
    <a:srgbClr val="FFFF99"/>
    <a:srgbClr val="8B930E"/>
    <a:srgbClr val="A7E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94826" autoAdjust="0"/>
  </p:normalViewPr>
  <p:slideViewPr>
    <p:cSldViewPr>
      <p:cViewPr>
        <p:scale>
          <a:sx n="93" d="100"/>
          <a:sy n="93" d="100"/>
        </p:scale>
        <p:origin x="384" y="60"/>
      </p:cViewPr>
      <p:guideLst>
        <p:guide orient="horz" pos="2709"/>
        <p:guide pos="3606"/>
        <p:guide orient="horz" pos="2164"/>
        <p:guide orient="horz" pos="1302"/>
        <p:guide pos="2426"/>
      </p:guideLst>
    </p:cSldViewPr>
  </p:slideViewPr>
  <p:outlineViewPr>
    <p:cViewPr>
      <p:scale>
        <a:sx n="33" d="100"/>
        <a:sy n="33" d="100"/>
      </p:scale>
      <p:origin x="0" y="-126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274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46A5C-630E-4FD6-B669-77A42EB3BA3F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B43B92-71D0-4983-8BCE-5258986D30BC}">
      <dgm:prSet custT="1"/>
      <dgm:spPr/>
      <dgm:t>
        <a:bodyPr/>
        <a:lstStyle/>
        <a:p>
          <a:r>
            <a:rPr lang="en-GB" sz="2000" b="0" i="0" dirty="0"/>
            <a:t>Introduction</a:t>
          </a:r>
          <a:endParaRPr lang="en-US" sz="2000" dirty="0"/>
        </a:p>
      </dgm:t>
    </dgm:pt>
    <dgm:pt modelId="{96DF34DB-FAF6-4C09-A08D-1BFB26CB1EFB}" type="parTrans" cxnId="{42D2678A-05F1-4A8B-A446-5CDA5EF89105}">
      <dgm:prSet/>
      <dgm:spPr/>
      <dgm:t>
        <a:bodyPr/>
        <a:lstStyle/>
        <a:p>
          <a:endParaRPr lang="en-US"/>
        </a:p>
      </dgm:t>
    </dgm:pt>
    <dgm:pt modelId="{6708349F-1A69-4B39-99E9-202128C12978}" type="sibTrans" cxnId="{42D2678A-05F1-4A8B-A446-5CDA5EF89105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9A92F85-0F8C-437D-868B-84CE1BCBF5DD}">
      <dgm:prSet custT="1"/>
      <dgm:spPr/>
      <dgm:t>
        <a:bodyPr/>
        <a:lstStyle/>
        <a:p>
          <a:r>
            <a:rPr lang="en-GB" sz="2000" b="0" i="0" dirty="0"/>
            <a:t>Methods</a:t>
          </a:r>
          <a:endParaRPr lang="en-US" sz="2000" dirty="0"/>
        </a:p>
      </dgm:t>
    </dgm:pt>
    <dgm:pt modelId="{B1CF4033-DD3C-4081-9337-D9471DA464EA}" type="parTrans" cxnId="{5B6761A1-9807-46D5-A6E8-92EB31AA2296}">
      <dgm:prSet/>
      <dgm:spPr/>
      <dgm:t>
        <a:bodyPr/>
        <a:lstStyle/>
        <a:p>
          <a:endParaRPr lang="en-US"/>
        </a:p>
      </dgm:t>
    </dgm:pt>
    <dgm:pt modelId="{FAA9DA03-BDAE-466C-BC43-9C9944F54BBB}" type="sibTrans" cxnId="{5B6761A1-9807-46D5-A6E8-92EB31AA229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2B6A374-C522-4543-8933-0B6E3E872FE9}">
      <dgm:prSet custT="1"/>
      <dgm:spPr/>
      <dgm:t>
        <a:bodyPr/>
        <a:lstStyle/>
        <a:p>
          <a:r>
            <a:rPr lang="en-GB" sz="1400" b="0" i="0" dirty="0"/>
            <a:t>Calibration methods</a:t>
          </a:r>
          <a:endParaRPr lang="en-US" sz="1400" dirty="0"/>
        </a:p>
      </dgm:t>
    </dgm:pt>
    <dgm:pt modelId="{2B018D68-1BBF-4D7A-A532-B1F169405BBF}" type="parTrans" cxnId="{957EFDC9-601B-4EC3-A7DD-F7C7E2E8E9C4}">
      <dgm:prSet/>
      <dgm:spPr/>
      <dgm:t>
        <a:bodyPr/>
        <a:lstStyle/>
        <a:p>
          <a:endParaRPr lang="en-US"/>
        </a:p>
      </dgm:t>
    </dgm:pt>
    <dgm:pt modelId="{BA41FA25-49BF-4C69-A8C1-3127AE0E107A}" type="sibTrans" cxnId="{957EFDC9-601B-4EC3-A7DD-F7C7E2E8E9C4}">
      <dgm:prSet/>
      <dgm:spPr/>
      <dgm:t>
        <a:bodyPr/>
        <a:lstStyle/>
        <a:p>
          <a:endParaRPr lang="en-US"/>
        </a:p>
      </dgm:t>
    </dgm:pt>
    <dgm:pt modelId="{08737FE5-5325-49C5-90E8-43D9DAB98A47}">
      <dgm:prSet custT="1"/>
      <dgm:spPr/>
      <dgm:t>
        <a:bodyPr/>
        <a:lstStyle/>
        <a:p>
          <a:r>
            <a:rPr lang="en-GB" sz="1400" b="0" i="0" dirty="0"/>
            <a:t>Simulation Setup</a:t>
          </a:r>
          <a:endParaRPr lang="en-US" sz="1400" dirty="0"/>
        </a:p>
      </dgm:t>
    </dgm:pt>
    <dgm:pt modelId="{039DB42E-0C0E-4A50-B8BD-A6D3DEC6B622}" type="parTrans" cxnId="{216C9486-B909-4FAE-BCB9-1AD29299063E}">
      <dgm:prSet/>
      <dgm:spPr/>
      <dgm:t>
        <a:bodyPr/>
        <a:lstStyle/>
        <a:p>
          <a:endParaRPr lang="en-US"/>
        </a:p>
      </dgm:t>
    </dgm:pt>
    <dgm:pt modelId="{DFDA90B1-63ED-49E8-B608-E55A712AF6BD}" type="sibTrans" cxnId="{216C9486-B909-4FAE-BCB9-1AD29299063E}">
      <dgm:prSet/>
      <dgm:spPr/>
      <dgm:t>
        <a:bodyPr/>
        <a:lstStyle/>
        <a:p>
          <a:endParaRPr lang="en-US"/>
        </a:p>
      </dgm:t>
    </dgm:pt>
    <dgm:pt modelId="{5870B413-C4D4-45FE-AA33-F7D6806458EE}">
      <dgm:prSet custT="1"/>
      <dgm:spPr/>
      <dgm:t>
        <a:bodyPr/>
        <a:lstStyle/>
        <a:p>
          <a:r>
            <a:rPr lang="en-GB" sz="1400" b="0" i="0" dirty="0"/>
            <a:t>Reference</a:t>
          </a:r>
          <a:endParaRPr lang="en-US" sz="1400" dirty="0"/>
        </a:p>
      </dgm:t>
    </dgm:pt>
    <dgm:pt modelId="{31FEA978-FC89-41F9-9E08-94FBD30DA677}" type="parTrans" cxnId="{8F60D4BD-535A-42B8-8C2E-5441E91ECD82}">
      <dgm:prSet/>
      <dgm:spPr/>
      <dgm:t>
        <a:bodyPr/>
        <a:lstStyle/>
        <a:p>
          <a:endParaRPr lang="en-US"/>
        </a:p>
      </dgm:t>
    </dgm:pt>
    <dgm:pt modelId="{C5D28F79-91D9-49C6-A672-EAF62B204EE9}" type="sibTrans" cxnId="{8F60D4BD-535A-42B8-8C2E-5441E91ECD82}">
      <dgm:prSet/>
      <dgm:spPr/>
      <dgm:t>
        <a:bodyPr/>
        <a:lstStyle/>
        <a:p>
          <a:endParaRPr lang="en-US"/>
        </a:p>
      </dgm:t>
    </dgm:pt>
    <dgm:pt modelId="{1274CEA3-02F9-4843-8CAF-2FA9AFAB029C}">
      <dgm:prSet custT="1"/>
      <dgm:spPr/>
      <dgm:t>
        <a:bodyPr/>
        <a:lstStyle/>
        <a:p>
          <a:r>
            <a:rPr lang="en-GB" sz="1400" b="0" i="0" dirty="0"/>
            <a:t>Performance measures</a:t>
          </a:r>
          <a:endParaRPr lang="en-US" sz="1400" dirty="0"/>
        </a:p>
      </dgm:t>
    </dgm:pt>
    <dgm:pt modelId="{A5E64C4F-D798-4F99-82E8-7BAED866FF5C}" type="parTrans" cxnId="{D04C5864-7FF7-423B-98A7-D7A6A8D4ED70}">
      <dgm:prSet/>
      <dgm:spPr/>
      <dgm:t>
        <a:bodyPr/>
        <a:lstStyle/>
        <a:p>
          <a:endParaRPr lang="en-US"/>
        </a:p>
      </dgm:t>
    </dgm:pt>
    <dgm:pt modelId="{04686267-C658-46BD-9F18-48358E7BEC2B}" type="sibTrans" cxnId="{D04C5864-7FF7-423B-98A7-D7A6A8D4ED70}">
      <dgm:prSet/>
      <dgm:spPr/>
      <dgm:t>
        <a:bodyPr/>
        <a:lstStyle/>
        <a:p>
          <a:endParaRPr lang="en-US"/>
        </a:p>
      </dgm:t>
    </dgm:pt>
    <dgm:pt modelId="{BDC55D0E-59C3-4788-BFBE-EFAB149BCED2}">
      <dgm:prSet custT="1"/>
      <dgm:spPr/>
      <dgm:t>
        <a:bodyPr/>
        <a:lstStyle/>
        <a:p>
          <a:r>
            <a:rPr lang="en-GB" sz="2000" b="0" i="0" dirty="0"/>
            <a:t>Results</a:t>
          </a:r>
          <a:endParaRPr lang="en-US" sz="2000" dirty="0"/>
        </a:p>
      </dgm:t>
    </dgm:pt>
    <dgm:pt modelId="{F2C3CBD5-AF17-4BA8-A8BA-18A932774130}" type="parTrans" cxnId="{91904A8B-131C-4BBC-9D18-144B329B5BC2}">
      <dgm:prSet/>
      <dgm:spPr/>
      <dgm:t>
        <a:bodyPr/>
        <a:lstStyle/>
        <a:p>
          <a:endParaRPr lang="en-US"/>
        </a:p>
      </dgm:t>
    </dgm:pt>
    <dgm:pt modelId="{FEB47DD1-F6A3-4DF4-9539-D1BABAA094BA}" type="sibTrans" cxnId="{91904A8B-131C-4BBC-9D18-144B329B5BC2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7B206CA9-0698-48D6-BFF9-FF42AE701A43}">
      <dgm:prSet custT="1"/>
      <dgm:spPr/>
      <dgm:t>
        <a:bodyPr/>
        <a:lstStyle/>
        <a:p>
          <a:r>
            <a:rPr lang="en-GB" sz="2000" b="0" i="0" dirty="0"/>
            <a:t>Conclusion</a:t>
          </a:r>
          <a:endParaRPr lang="en-US" sz="2000" dirty="0"/>
        </a:p>
      </dgm:t>
    </dgm:pt>
    <dgm:pt modelId="{6F35F51A-35C7-4F70-A19D-700BC87E9D28}" type="parTrans" cxnId="{3DB028E0-ADAB-4856-B47F-0759B44E9BA9}">
      <dgm:prSet/>
      <dgm:spPr/>
      <dgm:t>
        <a:bodyPr/>
        <a:lstStyle/>
        <a:p>
          <a:endParaRPr lang="en-US"/>
        </a:p>
      </dgm:t>
    </dgm:pt>
    <dgm:pt modelId="{6B1B3229-825E-4303-9D85-9765FDEACB34}" type="sibTrans" cxnId="{3DB028E0-ADAB-4856-B47F-0759B44E9BA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68FDD03-C1EB-4F2F-979A-FDD08EE9FC89}" type="pres">
      <dgm:prSet presAssocID="{25746A5C-630E-4FD6-B669-77A42EB3BA3F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8CD895-EC9E-4D93-9012-8C0FF4D732C0}" type="pres">
      <dgm:prSet presAssocID="{78B43B92-71D0-4983-8BCE-5258986D30BC}" presName="compositeNode" presStyleCnt="0">
        <dgm:presLayoutVars>
          <dgm:bulletEnabled val="1"/>
        </dgm:presLayoutVars>
      </dgm:prSet>
      <dgm:spPr/>
    </dgm:pt>
    <dgm:pt modelId="{7D678EC8-C665-46BF-B719-24D5FF06F801}" type="pres">
      <dgm:prSet presAssocID="{78B43B92-71D0-4983-8BCE-5258986D30BC}" presName="bgRect" presStyleLbl="bgAccFollowNode1" presStyleIdx="0" presStyleCnt="4"/>
      <dgm:spPr/>
      <dgm:t>
        <a:bodyPr/>
        <a:lstStyle/>
        <a:p>
          <a:endParaRPr lang="en-US"/>
        </a:p>
      </dgm:t>
    </dgm:pt>
    <dgm:pt modelId="{F9CDDE4F-EDE8-4F17-B4EA-FEE218DC2639}" type="pres">
      <dgm:prSet presAssocID="{6708349F-1A69-4B39-99E9-202128C12978}" presName="sibTransNodeCircle" presStyleLbl="alignNode1" presStyleIdx="0" presStyleCnt="8" custLinFactNeighborX="-1837" custLinFactNeighborY="-2278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7500FFE7-BBDB-4983-9EDF-CB3859F0B9F9}" type="pres">
      <dgm:prSet presAssocID="{78B43B92-71D0-4983-8BCE-5258986D30BC}" presName="bottomLine" presStyleLbl="alignNode1" presStyleIdx="1" presStyleCnt="8">
        <dgm:presLayoutVars/>
      </dgm:prSet>
      <dgm:spPr/>
    </dgm:pt>
    <dgm:pt modelId="{953A61ED-9A4E-4BC3-9D1F-6466D2C542CA}" type="pres">
      <dgm:prSet presAssocID="{78B43B92-71D0-4983-8BCE-5258986D30BC}" presName="nodeText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72065-4D74-4351-9039-FD719B5A16B0}" type="pres">
      <dgm:prSet presAssocID="{6708349F-1A69-4B39-99E9-202128C12978}" presName="sibTrans" presStyleCnt="0"/>
      <dgm:spPr/>
    </dgm:pt>
    <dgm:pt modelId="{F3628F56-C259-4AAC-B417-E532C4BF8A6C}" type="pres">
      <dgm:prSet presAssocID="{F9A92F85-0F8C-437D-868B-84CE1BCBF5DD}" presName="compositeNode" presStyleCnt="0">
        <dgm:presLayoutVars>
          <dgm:bulletEnabled val="1"/>
        </dgm:presLayoutVars>
      </dgm:prSet>
      <dgm:spPr/>
    </dgm:pt>
    <dgm:pt modelId="{A0A251F7-E553-4768-BF8C-BCA5611691FE}" type="pres">
      <dgm:prSet presAssocID="{F9A92F85-0F8C-437D-868B-84CE1BCBF5DD}" presName="bgRect" presStyleLbl="bgAccFollowNode1" presStyleIdx="1" presStyleCnt="4" custLinFactNeighborX="922" custLinFactNeighborY="-38"/>
      <dgm:spPr/>
      <dgm:t>
        <a:bodyPr/>
        <a:lstStyle/>
        <a:p>
          <a:endParaRPr lang="en-US"/>
        </a:p>
      </dgm:t>
    </dgm:pt>
    <dgm:pt modelId="{C0EE05B5-4240-4E7F-AF52-337D9D731E00}" type="pres">
      <dgm:prSet presAssocID="{FAA9DA03-BDAE-466C-BC43-9C9944F54BBB}" presName="sibTransNodeCircle" presStyleLbl="alignNode1" presStyleIdx="2" presStyleCnt="8" custLinFactNeighborX="-918" custLinFactNeighborY="-2278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AFC2221A-6D29-4942-8996-0B9DC0F15822}" type="pres">
      <dgm:prSet presAssocID="{F9A92F85-0F8C-437D-868B-84CE1BCBF5DD}" presName="bottomLine" presStyleLbl="alignNode1" presStyleIdx="3" presStyleCnt="8">
        <dgm:presLayoutVars/>
      </dgm:prSet>
      <dgm:spPr/>
    </dgm:pt>
    <dgm:pt modelId="{0F534178-955F-4D15-B2D0-C711F6CD3D24}" type="pres">
      <dgm:prSet presAssocID="{F9A92F85-0F8C-437D-868B-84CE1BCBF5DD}" presName="nodeText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8D41A-8BCE-4F58-8C9A-8DC59D90838F}" type="pres">
      <dgm:prSet presAssocID="{FAA9DA03-BDAE-466C-BC43-9C9944F54BBB}" presName="sibTrans" presStyleCnt="0"/>
      <dgm:spPr/>
    </dgm:pt>
    <dgm:pt modelId="{17031948-3F3C-441E-84FE-1F23FAB56909}" type="pres">
      <dgm:prSet presAssocID="{BDC55D0E-59C3-4788-BFBE-EFAB149BCED2}" presName="compositeNode" presStyleCnt="0">
        <dgm:presLayoutVars>
          <dgm:bulletEnabled val="1"/>
        </dgm:presLayoutVars>
      </dgm:prSet>
      <dgm:spPr/>
    </dgm:pt>
    <dgm:pt modelId="{00D31EA9-8AE8-4E76-B3BC-D878B2CD98D6}" type="pres">
      <dgm:prSet presAssocID="{BDC55D0E-59C3-4788-BFBE-EFAB149BCED2}" presName="bgRect" presStyleLbl="bgAccFollowNode1" presStyleIdx="2" presStyleCnt="4"/>
      <dgm:spPr/>
      <dgm:t>
        <a:bodyPr/>
        <a:lstStyle/>
        <a:p>
          <a:endParaRPr lang="en-US"/>
        </a:p>
      </dgm:t>
    </dgm:pt>
    <dgm:pt modelId="{5D56638D-F94E-48C4-93F8-DA0B5FCC1AC1}" type="pres">
      <dgm:prSet presAssocID="{FEB47DD1-F6A3-4DF4-9539-D1BABAA094BA}" presName="sibTransNodeCircle" presStyleLbl="alignNode1" presStyleIdx="4" presStyleCnt="8" custLinFactNeighborX="-1837" custLinFactNeighborY="-2278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E08EE63E-D1D9-4FA7-BD82-3355E34315A7}" type="pres">
      <dgm:prSet presAssocID="{BDC55D0E-59C3-4788-BFBE-EFAB149BCED2}" presName="bottomLine" presStyleLbl="alignNode1" presStyleIdx="5" presStyleCnt="8">
        <dgm:presLayoutVars/>
      </dgm:prSet>
      <dgm:spPr/>
    </dgm:pt>
    <dgm:pt modelId="{816058B5-3DCB-4906-9CB5-6E4DE3026495}" type="pres">
      <dgm:prSet presAssocID="{BDC55D0E-59C3-4788-BFBE-EFAB149BCED2}" presName="nodeText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88FFAD-587C-494F-AC46-D4BAE9F00A4C}" type="pres">
      <dgm:prSet presAssocID="{FEB47DD1-F6A3-4DF4-9539-D1BABAA094BA}" presName="sibTrans" presStyleCnt="0"/>
      <dgm:spPr/>
    </dgm:pt>
    <dgm:pt modelId="{B52AA67A-7497-41B7-9721-BD4B33EB7E41}" type="pres">
      <dgm:prSet presAssocID="{7B206CA9-0698-48D6-BFF9-FF42AE701A43}" presName="compositeNode" presStyleCnt="0">
        <dgm:presLayoutVars>
          <dgm:bulletEnabled val="1"/>
        </dgm:presLayoutVars>
      </dgm:prSet>
      <dgm:spPr/>
    </dgm:pt>
    <dgm:pt modelId="{8690B43C-553B-4008-BE51-9E2D5BC3A278}" type="pres">
      <dgm:prSet presAssocID="{7B206CA9-0698-48D6-BFF9-FF42AE701A43}" presName="bgRect" presStyleLbl="bgAccFollowNode1" presStyleIdx="3" presStyleCnt="4"/>
      <dgm:spPr/>
      <dgm:t>
        <a:bodyPr/>
        <a:lstStyle/>
        <a:p>
          <a:endParaRPr lang="en-US"/>
        </a:p>
      </dgm:t>
    </dgm:pt>
    <dgm:pt modelId="{D2AED353-6DDB-4A76-95AF-AB4D35B03080}" type="pres">
      <dgm:prSet presAssocID="{6B1B3229-825E-4303-9D85-9765FDEACB34}" presName="sibTransNodeCircle" presStyleLbl="alignNode1" presStyleIdx="6" presStyleCnt="8" custLinFactNeighborX="-1837" custLinFactNeighborY="-2278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DB419B06-7BD5-4317-8051-56DCC4E24E6D}" type="pres">
      <dgm:prSet presAssocID="{7B206CA9-0698-48D6-BFF9-FF42AE701A43}" presName="bottomLine" presStyleLbl="alignNode1" presStyleIdx="7" presStyleCnt="8">
        <dgm:presLayoutVars/>
      </dgm:prSet>
      <dgm:spPr/>
    </dgm:pt>
    <dgm:pt modelId="{4AFB93EA-4093-4D4E-9672-BF31952E49AF}" type="pres">
      <dgm:prSet presAssocID="{7B206CA9-0698-48D6-BFF9-FF42AE701A43}" presName="nodeText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6C9486-B909-4FAE-BCB9-1AD29299063E}" srcId="{F9A92F85-0F8C-437D-868B-84CE1BCBF5DD}" destId="{08737FE5-5325-49C5-90E8-43D9DAB98A47}" srcOrd="1" destOrd="0" parTransId="{039DB42E-0C0E-4A50-B8BD-A6D3DEC6B622}" sibTransId="{DFDA90B1-63ED-49E8-B608-E55A712AF6BD}"/>
    <dgm:cxn modelId="{4B4EFF4B-E8DB-4687-8764-BE20D490DDC8}" type="presOf" srcId="{FAA9DA03-BDAE-466C-BC43-9C9944F54BBB}" destId="{C0EE05B5-4240-4E7F-AF52-337D9D731E00}" srcOrd="0" destOrd="0" presId="urn:microsoft.com/office/officeart/2016/7/layout/BasicLinearProcessNumbered"/>
    <dgm:cxn modelId="{545E2D9F-3BCB-49A2-85F2-5C045A496AD8}" type="presOf" srcId="{5870B413-C4D4-45FE-AA33-F7D6806458EE}" destId="{0F534178-955F-4D15-B2D0-C711F6CD3D24}" srcOrd="0" destOrd="3" presId="urn:microsoft.com/office/officeart/2016/7/layout/BasicLinearProcessNumbered"/>
    <dgm:cxn modelId="{957EFDC9-601B-4EC3-A7DD-F7C7E2E8E9C4}" srcId="{F9A92F85-0F8C-437D-868B-84CE1BCBF5DD}" destId="{02B6A374-C522-4543-8933-0B6E3E872FE9}" srcOrd="0" destOrd="0" parTransId="{2B018D68-1BBF-4D7A-A532-B1F169405BBF}" sibTransId="{BA41FA25-49BF-4C69-A8C1-3127AE0E107A}"/>
    <dgm:cxn modelId="{42D2678A-05F1-4A8B-A446-5CDA5EF89105}" srcId="{25746A5C-630E-4FD6-B669-77A42EB3BA3F}" destId="{78B43B92-71D0-4983-8BCE-5258986D30BC}" srcOrd="0" destOrd="0" parTransId="{96DF34DB-FAF6-4C09-A08D-1BFB26CB1EFB}" sibTransId="{6708349F-1A69-4B39-99E9-202128C12978}"/>
    <dgm:cxn modelId="{82A63FC3-764C-49B5-ADA3-704945C65BCF}" type="presOf" srcId="{1274CEA3-02F9-4843-8CAF-2FA9AFAB029C}" destId="{0F534178-955F-4D15-B2D0-C711F6CD3D24}" srcOrd="0" destOrd="4" presId="urn:microsoft.com/office/officeart/2016/7/layout/BasicLinearProcessNumbered"/>
    <dgm:cxn modelId="{355A79C3-9CA9-4DD2-A466-B2B6400221F9}" type="presOf" srcId="{25746A5C-630E-4FD6-B669-77A42EB3BA3F}" destId="{E68FDD03-C1EB-4F2F-979A-FDD08EE9FC89}" srcOrd="0" destOrd="0" presId="urn:microsoft.com/office/officeart/2016/7/layout/BasicLinearProcessNumbered"/>
    <dgm:cxn modelId="{C5DE497E-8304-403F-B179-0AB7C4B29298}" type="presOf" srcId="{FEB47DD1-F6A3-4DF4-9539-D1BABAA094BA}" destId="{5D56638D-F94E-48C4-93F8-DA0B5FCC1AC1}" srcOrd="0" destOrd="0" presId="urn:microsoft.com/office/officeart/2016/7/layout/BasicLinearProcessNumbered"/>
    <dgm:cxn modelId="{91904A8B-131C-4BBC-9D18-144B329B5BC2}" srcId="{25746A5C-630E-4FD6-B669-77A42EB3BA3F}" destId="{BDC55D0E-59C3-4788-BFBE-EFAB149BCED2}" srcOrd="2" destOrd="0" parTransId="{F2C3CBD5-AF17-4BA8-A8BA-18A932774130}" sibTransId="{FEB47DD1-F6A3-4DF4-9539-D1BABAA094BA}"/>
    <dgm:cxn modelId="{E818FFED-AFDE-4789-91F8-0D7E88BEF313}" type="presOf" srcId="{6708349F-1A69-4B39-99E9-202128C12978}" destId="{F9CDDE4F-EDE8-4F17-B4EA-FEE218DC2639}" srcOrd="0" destOrd="0" presId="urn:microsoft.com/office/officeart/2016/7/layout/BasicLinearProcessNumbered"/>
    <dgm:cxn modelId="{5FE05039-D52E-4635-A2EA-E2047C7D28F2}" type="presOf" srcId="{F9A92F85-0F8C-437D-868B-84CE1BCBF5DD}" destId="{0F534178-955F-4D15-B2D0-C711F6CD3D24}" srcOrd="1" destOrd="0" presId="urn:microsoft.com/office/officeart/2016/7/layout/BasicLinearProcessNumbered"/>
    <dgm:cxn modelId="{EE8367D5-5E3B-4150-B518-E13FF253D346}" type="presOf" srcId="{78B43B92-71D0-4983-8BCE-5258986D30BC}" destId="{7D678EC8-C665-46BF-B719-24D5FF06F801}" srcOrd="0" destOrd="0" presId="urn:microsoft.com/office/officeart/2016/7/layout/BasicLinearProcessNumbered"/>
    <dgm:cxn modelId="{3C161E10-8678-4EB8-94DD-F18990C8EA1E}" type="presOf" srcId="{F9A92F85-0F8C-437D-868B-84CE1BCBF5DD}" destId="{A0A251F7-E553-4768-BF8C-BCA5611691FE}" srcOrd="0" destOrd="0" presId="urn:microsoft.com/office/officeart/2016/7/layout/BasicLinearProcessNumbered"/>
    <dgm:cxn modelId="{DE97F131-7EEE-478C-B268-A876D3BAD79E}" type="presOf" srcId="{08737FE5-5325-49C5-90E8-43D9DAB98A47}" destId="{0F534178-955F-4D15-B2D0-C711F6CD3D24}" srcOrd="0" destOrd="2" presId="urn:microsoft.com/office/officeart/2016/7/layout/BasicLinearProcessNumbered"/>
    <dgm:cxn modelId="{6EF426AA-40B0-412A-9E42-D2DFCFC957B6}" type="presOf" srcId="{7B206CA9-0698-48D6-BFF9-FF42AE701A43}" destId="{4AFB93EA-4093-4D4E-9672-BF31952E49AF}" srcOrd="1" destOrd="0" presId="urn:microsoft.com/office/officeart/2016/7/layout/BasicLinearProcessNumbered"/>
    <dgm:cxn modelId="{11F12A50-3A6E-41F0-A119-BDE5948ED1D0}" type="presOf" srcId="{02B6A374-C522-4543-8933-0B6E3E872FE9}" destId="{0F534178-955F-4D15-B2D0-C711F6CD3D24}" srcOrd="0" destOrd="1" presId="urn:microsoft.com/office/officeart/2016/7/layout/BasicLinearProcessNumbered"/>
    <dgm:cxn modelId="{3DB028E0-ADAB-4856-B47F-0759B44E9BA9}" srcId="{25746A5C-630E-4FD6-B669-77A42EB3BA3F}" destId="{7B206CA9-0698-48D6-BFF9-FF42AE701A43}" srcOrd="3" destOrd="0" parTransId="{6F35F51A-35C7-4F70-A19D-700BC87E9D28}" sibTransId="{6B1B3229-825E-4303-9D85-9765FDEACB34}"/>
    <dgm:cxn modelId="{5B6761A1-9807-46D5-A6E8-92EB31AA2296}" srcId="{25746A5C-630E-4FD6-B669-77A42EB3BA3F}" destId="{F9A92F85-0F8C-437D-868B-84CE1BCBF5DD}" srcOrd="1" destOrd="0" parTransId="{B1CF4033-DD3C-4081-9337-D9471DA464EA}" sibTransId="{FAA9DA03-BDAE-466C-BC43-9C9944F54BBB}"/>
    <dgm:cxn modelId="{C3655696-E8CF-45A8-A8DC-5A809A8ED9D4}" type="presOf" srcId="{78B43B92-71D0-4983-8BCE-5258986D30BC}" destId="{953A61ED-9A4E-4BC3-9D1F-6466D2C542CA}" srcOrd="1" destOrd="0" presId="urn:microsoft.com/office/officeart/2016/7/layout/BasicLinearProcessNumbered"/>
    <dgm:cxn modelId="{6B98A04B-2FBE-4DBE-BD7B-9ADFF37BE814}" type="presOf" srcId="{BDC55D0E-59C3-4788-BFBE-EFAB149BCED2}" destId="{816058B5-3DCB-4906-9CB5-6E4DE3026495}" srcOrd="1" destOrd="0" presId="urn:microsoft.com/office/officeart/2016/7/layout/BasicLinearProcessNumbered"/>
    <dgm:cxn modelId="{D04C5864-7FF7-423B-98A7-D7A6A8D4ED70}" srcId="{F9A92F85-0F8C-437D-868B-84CE1BCBF5DD}" destId="{1274CEA3-02F9-4843-8CAF-2FA9AFAB029C}" srcOrd="3" destOrd="0" parTransId="{A5E64C4F-D798-4F99-82E8-7BAED866FF5C}" sibTransId="{04686267-C658-46BD-9F18-48358E7BEC2B}"/>
    <dgm:cxn modelId="{E9056BB1-2EF3-4611-8AF5-2ECFE6ECAC9C}" type="presOf" srcId="{7B206CA9-0698-48D6-BFF9-FF42AE701A43}" destId="{8690B43C-553B-4008-BE51-9E2D5BC3A278}" srcOrd="0" destOrd="0" presId="urn:microsoft.com/office/officeart/2016/7/layout/BasicLinearProcessNumbered"/>
    <dgm:cxn modelId="{8F60D4BD-535A-42B8-8C2E-5441E91ECD82}" srcId="{F9A92F85-0F8C-437D-868B-84CE1BCBF5DD}" destId="{5870B413-C4D4-45FE-AA33-F7D6806458EE}" srcOrd="2" destOrd="0" parTransId="{31FEA978-FC89-41F9-9E08-94FBD30DA677}" sibTransId="{C5D28F79-91D9-49C6-A672-EAF62B204EE9}"/>
    <dgm:cxn modelId="{637DF639-1C58-4BA4-B2D8-1C58D1D2D21F}" type="presOf" srcId="{BDC55D0E-59C3-4788-BFBE-EFAB149BCED2}" destId="{00D31EA9-8AE8-4E76-B3BC-D878B2CD98D6}" srcOrd="0" destOrd="0" presId="urn:microsoft.com/office/officeart/2016/7/layout/BasicLinearProcessNumbered"/>
    <dgm:cxn modelId="{9E0FD178-99A5-441B-9B4D-7EAFF5116780}" type="presOf" srcId="{6B1B3229-825E-4303-9D85-9765FDEACB34}" destId="{D2AED353-6DDB-4A76-95AF-AB4D35B03080}" srcOrd="0" destOrd="0" presId="urn:microsoft.com/office/officeart/2016/7/layout/BasicLinearProcessNumbered"/>
    <dgm:cxn modelId="{1A701DF7-8DE3-413E-9482-97C8FC433134}" type="presParOf" srcId="{E68FDD03-C1EB-4F2F-979A-FDD08EE9FC89}" destId="{5B8CD895-EC9E-4D93-9012-8C0FF4D732C0}" srcOrd="0" destOrd="0" presId="urn:microsoft.com/office/officeart/2016/7/layout/BasicLinearProcessNumbered"/>
    <dgm:cxn modelId="{C29215BD-1032-4F70-A85B-D3AA52DC3B83}" type="presParOf" srcId="{5B8CD895-EC9E-4D93-9012-8C0FF4D732C0}" destId="{7D678EC8-C665-46BF-B719-24D5FF06F801}" srcOrd="0" destOrd="0" presId="urn:microsoft.com/office/officeart/2016/7/layout/BasicLinearProcessNumbered"/>
    <dgm:cxn modelId="{3014B334-C100-400B-BF3C-69E90D29D221}" type="presParOf" srcId="{5B8CD895-EC9E-4D93-9012-8C0FF4D732C0}" destId="{F9CDDE4F-EDE8-4F17-B4EA-FEE218DC2639}" srcOrd="1" destOrd="0" presId="urn:microsoft.com/office/officeart/2016/7/layout/BasicLinearProcessNumbered"/>
    <dgm:cxn modelId="{3F2FDAF6-A59B-4032-8AF6-80CFBFE4D55A}" type="presParOf" srcId="{5B8CD895-EC9E-4D93-9012-8C0FF4D732C0}" destId="{7500FFE7-BBDB-4983-9EDF-CB3859F0B9F9}" srcOrd="2" destOrd="0" presId="urn:microsoft.com/office/officeart/2016/7/layout/BasicLinearProcessNumbered"/>
    <dgm:cxn modelId="{B2E96EB7-5B37-4A8F-A14A-9A4FDB9C30E5}" type="presParOf" srcId="{5B8CD895-EC9E-4D93-9012-8C0FF4D732C0}" destId="{953A61ED-9A4E-4BC3-9D1F-6466D2C542CA}" srcOrd="3" destOrd="0" presId="urn:microsoft.com/office/officeart/2016/7/layout/BasicLinearProcessNumbered"/>
    <dgm:cxn modelId="{99EA43B3-4821-455D-9560-84AC10897032}" type="presParOf" srcId="{E68FDD03-C1EB-4F2F-979A-FDD08EE9FC89}" destId="{92572065-4D74-4351-9039-FD719B5A16B0}" srcOrd="1" destOrd="0" presId="urn:microsoft.com/office/officeart/2016/7/layout/BasicLinearProcessNumbered"/>
    <dgm:cxn modelId="{AC321AFD-405C-4C0E-9553-C419DD3DF1F1}" type="presParOf" srcId="{E68FDD03-C1EB-4F2F-979A-FDD08EE9FC89}" destId="{F3628F56-C259-4AAC-B417-E532C4BF8A6C}" srcOrd="2" destOrd="0" presId="urn:microsoft.com/office/officeart/2016/7/layout/BasicLinearProcessNumbered"/>
    <dgm:cxn modelId="{031CC589-13CB-43BE-B23A-89588C161B90}" type="presParOf" srcId="{F3628F56-C259-4AAC-B417-E532C4BF8A6C}" destId="{A0A251F7-E553-4768-BF8C-BCA5611691FE}" srcOrd="0" destOrd="0" presId="urn:microsoft.com/office/officeart/2016/7/layout/BasicLinearProcessNumbered"/>
    <dgm:cxn modelId="{D3F20ACC-0EB3-4BA9-9073-C50140D9A5BF}" type="presParOf" srcId="{F3628F56-C259-4AAC-B417-E532C4BF8A6C}" destId="{C0EE05B5-4240-4E7F-AF52-337D9D731E00}" srcOrd="1" destOrd="0" presId="urn:microsoft.com/office/officeart/2016/7/layout/BasicLinearProcessNumbered"/>
    <dgm:cxn modelId="{6BC7F1EB-C79E-4A68-9A98-CD1674589B81}" type="presParOf" srcId="{F3628F56-C259-4AAC-B417-E532C4BF8A6C}" destId="{AFC2221A-6D29-4942-8996-0B9DC0F15822}" srcOrd="2" destOrd="0" presId="urn:microsoft.com/office/officeart/2016/7/layout/BasicLinearProcessNumbered"/>
    <dgm:cxn modelId="{05A03CB6-1BED-4F36-99A4-574766ABD555}" type="presParOf" srcId="{F3628F56-C259-4AAC-B417-E532C4BF8A6C}" destId="{0F534178-955F-4D15-B2D0-C711F6CD3D24}" srcOrd="3" destOrd="0" presId="urn:microsoft.com/office/officeart/2016/7/layout/BasicLinearProcessNumbered"/>
    <dgm:cxn modelId="{477E7CD3-EC43-441F-834A-99852279F40C}" type="presParOf" srcId="{E68FDD03-C1EB-4F2F-979A-FDD08EE9FC89}" destId="{8AA8D41A-8BCE-4F58-8C9A-8DC59D90838F}" srcOrd="3" destOrd="0" presId="urn:microsoft.com/office/officeart/2016/7/layout/BasicLinearProcessNumbered"/>
    <dgm:cxn modelId="{BAF5D50D-1DD3-4FDF-9379-4D052D326A4C}" type="presParOf" srcId="{E68FDD03-C1EB-4F2F-979A-FDD08EE9FC89}" destId="{17031948-3F3C-441E-84FE-1F23FAB56909}" srcOrd="4" destOrd="0" presId="urn:microsoft.com/office/officeart/2016/7/layout/BasicLinearProcessNumbered"/>
    <dgm:cxn modelId="{23D90A2F-D9B2-4115-AA60-BE867D45FD07}" type="presParOf" srcId="{17031948-3F3C-441E-84FE-1F23FAB56909}" destId="{00D31EA9-8AE8-4E76-B3BC-D878B2CD98D6}" srcOrd="0" destOrd="0" presId="urn:microsoft.com/office/officeart/2016/7/layout/BasicLinearProcessNumbered"/>
    <dgm:cxn modelId="{69132D61-A1E8-487D-BC4B-EC9751D92DE4}" type="presParOf" srcId="{17031948-3F3C-441E-84FE-1F23FAB56909}" destId="{5D56638D-F94E-48C4-93F8-DA0B5FCC1AC1}" srcOrd="1" destOrd="0" presId="urn:microsoft.com/office/officeart/2016/7/layout/BasicLinearProcessNumbered"/>
    <dgm:cxn modelId="{362997AC-0814-4E63-9901-7AE0B262DC49}" type="presParOf" srcId="{17031948-3F3C-441E-84FE-1F23FAB56909}" destId="{E08EE63E-D1D9-4FA7-BD82-3355E34315A7}" srcOrd="2" destOrd="0" presId="urn:microsoft.com/office/officeart/2016/7/layout/BasicLinearProcessNumbered"/>
    <dgm:cxn modelId="{076DA6C0-20AD-4C67-804F-79AB0B96E72F}" type="presParOf" srcId="{17031948-3F3C-441E-84FE-1F23FAB56909}" destId="{816058B5-3DCB-4906-9CB5-6E4DE3026495}" srcOrd="3" destOrd="0" presId="urn:microsoft.com/office/officeart/2016/7/layout/BasicLinearProcessNumbered"/>
    <dgm:cxn modelId="{5196531A-355A-4DEF-9C6C-BE026D0F4DDC}" type="presParOf" srcId="{E68FDD03-C1EB-4F2F-979A-FDD08EE9FC89}" destId="{B788FFAD-587C-494F-AC46-D4BAE9F00A4C}" srcOrd="5" destOrd="0" presId="urn:microsoft.com/office/officeart/2016/7/layout/BasicLinearProcessNumbered"/>
    <dgm:cxn modelId="{95376537-187A-4B1F-A161-A8B86886A5E8}" type="presParOf" srcId="{E68FDD03-C1EB-4F2F-979A-FDD08EE9FC89}" destId="{B52AA67A-7497-41B7-9721-BD4B33EB7E41}" srcOrd="6" destOrd="0" presId="urn:microsoft.com/office/officeart/2016/7/layout/BasicLinearProcessNumbered"/>
    <dgm:cxn modelId="{31CC8182-8C1B-473B-9341-C8E59A8A39D8}" type="presParOf" srcId="{B52AA67A-7497-41B7-9721-BD4B33EB7E41}" destId="{8690B43C-553B-4008-BE51-9E2D5BC3A278}" srcOrd="0" destOrd="0" presId="urn:microsoft.com/office/officeart/2016/7/layout/BasicLinearProcessNumbered"/>
    <dgm:cxn modelId="{943262B1-AB3F-41CE-A1C5-99ECE84F7740}" type="presParOf" srcId="{B52AA67A-7497-41B7-9721-BD4B33EB7E41}" destId="{D2AED353-6DDB-4A76-95AF-AB4D35B03080}" srcOrd="1" destOrd="0" presId="urn:microsoft.com/office/officeart/2016/7/layout/BasicLinearProcessNumbered"/>
    <dgm:cxn modelId="{B6A80E3A-38F1-413D-A6BE-9ABEAECB8B14}" type="presParOf" srcId="{B52AA67A-7497-41B7-9721-BD4B33EB7E41}" destId="{DB419B06-7BD5-4317-8051-56DCC4E24E6D}" srcOrd="2" destOrd="0" presId="urn:microsoft.com/office/officeart/2016/7/layout/BasicLinearProcessNumbered"/>
    <dgm:cxn modelId="{77D70120-F9A3-4491-9984-D972DA61539B}" type="presParOf" srcId="{B52AA67A-7497-41B7-9721-BD4B33EB7E41}" destId="{4AFB93EA-4093-4D4E-9672-BF31952E49A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78EC8-C665-46BF-B719-24D5FF06F801}">
      <dsp:nvSpPr>
        <dsp:cNvPr id="0" name=""/>
        <dsp:cNvSpPr/>
      </dsp:nvSpPr>
      <dsp:spPr>
        <a:xfrm>
          <a:off x="2525" y="650616"/>
          <a:ext cx="2003367" cy="280471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90" tIns="330200" rIns="156190" bIns="330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i="0" kern="1200" dirty="0"/>
            <a:t>Introduction</a:t>
          </a:r>
          <a:endParaRPr lang="en-US" sz="2000" kern="1200" dirty="0"/>
        </a:p>
      </dsp:txBody>
      <dsp:txXfrm>
        <a:off x="2525" y="1716407"/>
        <a:ext cx="2003367" cy="1682828"/>
      </dsp:txXfrm>
    </dsp:sp>
    <dsp:sp modelId="{F9CDDE4F-EDE8-4F17-B4EA-FEE218DC2639}">
      <dsp:nvSpPr>
        <dsp:cNvPr id="0" name=""/>
        <dsp:cNvSpPr/>
      </dsp:nvSpPr>
      <dsp:spPr>
        <a:xfrm>
          <a:off x="568044" y="739362"/>
          <a:ext cx="841414" cy="8414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600" tIns="12700" rIns="65600" bIns="127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1</a:t>
          </a:r>
          <a:endParaRPr lang="en-US" sz="4000" kern="1200" dirty="0"/>
        </a:p>
      </dsp:txBody>
      <dsp:txXfrm>
        <a:off x="691266" y="862584"/>
        <a:ext cx="594970" cy="594970"/>
      </dsp:txXfrm>
    </dsp:sp>
    <dsp:sp modelId="{7500FFE7-BBDB-4983-9EDF-CB3859F0B9F9}">
      <dsp:nvSpPr>
        <dsp:cNvPr id="0" name=""/>
        <dsp:cNvSpPr/>
      </dsp:nvSpPr>
      <dsp:spPr>
        <a:xfrm>
          <a:off x="2525" y="3455257"/>
          <a:ext cx="2003367" cy="72"/>
        </a:xfrm>
        <a:prstGeom prst="rect">
          <a:avLst/>
        </a:prstGeom>
        <a:solidFill>
          <a:schemeClr val="accent2">
            <a:hueOff val="1696115"/>
            <a:satOff val="-3220"/>
            <a:lumOff val="504"/>
            <a:alphaOff val="0"/>
          </a:schemeClr>
        </a:solidFill>
        <a:ln w="12700" cap="flat" cmpd="sng" algn="ctr">
          <a:solidFill>
            <a:schemeClr val="accent2">
              <a:hueOff val="1696115"/>
              <a:satOff val="-3220"/>
              <a:lumOff val="5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251F7-E553-4768-BF8C-BCA5611691FE}">
      <dsp:nvSpPr>
        <dsp:cNvPr id="0" name=""/>
        <dsp:cNvSpPr/>
      </dsp:nvSpPr>
      <dsp:spPr>
        <a:xfrm>
          <a:off x="2224700" y="649550"/>
          <a:ext cx="2003367" cy="2804713"/>
        </a:xfrm>
        <a:prstGeom prst="rect">
          <a:avLst/>
        </a:prstGeom>
        <a:solidFill>
          <a:schemeClr val="accent2">
            <a:tint val="40000"/>
            <a:alpha val="90000"/>
            <a:hueOff val="4147684"/>
            <a:satOff val="-3070"/>
            <a:lumOff val="-9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147684"/>
              <a:satOff val="-3070"/>
              <a:lumOff val="-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90" tIns="330200" rIns="156190" bIns="330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i="0" kern="1200" dirty="0"/>
            <a:t>Methods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b="0" i="0" kern="1200" dirty="0"/>
            <a:t>Calibration methods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b="0" i="0" kern="1200" dirty="0"/>
            <a:t>Simulation Setup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b="0" i="0" kern="1200" dirty="0"/>
            <a:t>Reference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b="0" i="0" kern="1200" dirty="0"/>
            <a:t>Performance measures</a:t>
          </a:r>
          <a:endParaRPr lang="en-US" sz="1400" kern="1200" dirty="0"/>
        </a:p>
      </dsp:txBody>
      <dsp:txXfrm>
        <a:off x="2224700" y="1715341"/>
        <a:ext cx="2003367" cy="1682828"/>
      </dsp:txXfrm>
    </dsp:sp>
    <dsp:sp modelId="{C0EE05B5-4240-4E7F-AF52-337D9D731E00}">
      <dsp:nvSpPr>
        <dsp:cNvPr id="0" name=""/>
        <dsp:cNvSpPr/>
      </dsp:nvSpPr>
      <dsp:spPr>
        <a:xfrm>
          <a:off x="2779481" y="739362"/>
          <a:ext cx="841414" cy="841414"/>
        </a:xfrm>
        <a:prstGeom prst="ellipse">
          <a:avLst/>
        </a:prstGeom>
        <a:solidFill>
          <a:schemeClr val="accent2">
            <a:hueOff val="3392230"/>
            <a:satOff val="-6440"/>
            <a:lumOff val="1009"/>
            <a:alphaOff val="0"/>
          </a:schemeClr>
        </a:solidFill>
        <a:ln w="12700" cap="flat" cmpd="sng" algn="ctr">
          <a:solidFill>
            <a:schemeClr val="accent2">
              <a:hueOff val="3392230"/>
              <a:satOff val="-6440"/>
              <a:lumOff val="10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600" tIns="12700" rIns="65600" bIns="127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2</a:t>
          </a:r>
        </a:p>
      </dsp:txBody>
      <dsp:txXfrm>
        <a:off x="2902703" y="862584"/>
        <a:ext cx="594970" cy="594970"/>
      </dsp:txXfrm>
    </dsp:sp>
    <dsp:sp modelId="{AFC2221A-6D29-4942-8996-0B9DC0F15822}">
      <dsp:nvSpPr>
        <dsp:cNvPr id="0" name=""/>
        <dsp:cNvSpPr/>
      </dsp:nvSpPr>
      <dsp:spPr>
        <a:xfrm>
          <a:off x="2206229" y="3455257"/>
          <a:ext cx="2003367" cy="72"/>
        </a:xfrm>
        <a:prstGeom prst="rect">
          <a:avLst/>
        </a:prstGeom>
        <a:solidFill>
          <a:schemeClr val="accent2">
            <a:hueOff val="5088345"/>
            <a:satOff val="-9660"/>
            <a:lumOff val="1513"/>
            <a:alphaOff val="0"/>
          </a:schemeClr>
        </a:solidFill>
        <a:ln w="12700" cap="flat" cmpd="sng" algn="ctr">
          <a:solidFill>
            <a:schemeClr val="accent2">
              <a:hueOff val="5088345"/>
              <a:satOff val="-9660"/>
              <a:lumOff val="1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31EA9-8AE8-4E76-B3BC-D878B2CD98D6}">
      <dsp:nvSpPr>
        <dsp:cNvPr id="0" name=""/>
        <dsp:cNvSpPr/>
      </dsp:nvSpPr>
      <dsp:spPr>
        <a:xfrm>
          <a:off x="4409932" y="650616"/>
          <a:ext cx="2003367" cy="2804713"/>
        </a:xfrm>
        <a:prstGeom prst="rect">
          <a:avLst/>
        </a:prstGeom>
        <a:solidFill>
          <a:schemeClr val="accent2">
            <a:tint val="40000"/>
            <a:alpha val="90000"/>
            <a:hueOff val="8295368"/>
            <a:satOff val="-6141"/>
            <a:lumOff val="-19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295368"/>
              <a:satOff val="-6141"/>
              <a:lumOff val="-1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90" tIns="330200" rIns="156190" bIns="330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i="0" kern="1200" dirty="0"/>
            <a:t>Results</a:t>
          </a:r>
          <a:endParaRPr lang="en-US" sz="2000" kern="1200" dirty="0"/>
        </a:p>
      </dsp:txBody>
      <dsp:txXfrm>
        <a:off x="4409932" y="1716407"/>
        <a:ext cx="2003367" cy="1682828"/>
      </dsp:txXfrm>
    </dsp:sp>
    <dsp:sp modelId="{5D56638D-F94E-48C4-93F8-DA0B5FCC1AC1}">
      <dsp:nvSpPr>
        <dsp:cNvPr id="0" name=""/>
        <dsp:cNvSpPr/>
      </dsp:nvSpPr>
      <dsp:spPr>
        <a:xfrm>
          <a:off x="4975452" y="739362"/>
          <a:ext cx="841414" cy="841414"/>
        </a:xfrm>
        <a:prstGeom prst="ellipse">
          <a:avLst/>
        </a:prstGeom>
        <a:solidFill>
          <a:schemeClr val="accent2">
            <a:hueOff val="6784460"/>
            <a:satOff val="-12879"/>
            <a:lumOff val="2017"/>
            <a:alphaOff val="0"/>
          </a:schemeClr>
        </a:solidFill>
        <a:ln w="12700" cap="flat" cmpd="sng" algn="ctr">
          <a:solidFill>
            <a:schemeClr val="accent2">
              <a:hueOff val="6784460"/>
              <a:satOff val="-12879"/>
              <a:lumOff val="20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600" tIns="12700" rIns="65600" bIns="127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3</a:t>
          </a:r>
          <a:endParaRPr lang="en-US" sz="4000" kern="1200" dirty="0"/>
        </a:p>
      </dsp:txBody>
      <dsp:txXfrm>
        <a:off x="5098674" y="862584"/>
        <a:ext cx="594970" cy="594970"/>
      </dsp:txXfrm>
    </dsp:sp>
    <dsp:sp modelId="{E08EE63E-D1D9-4FA7-BD82-3355E34315A7}">
      <dsp:nvSpPr>
        <dsp:cNvPr id="0" name=""/>
        <dsp:cNvSpPr/>
      </dsp:nvSpPr>
      <dsp:spPr>
        <a:xfrm>
          <a:off x="4409932" y="3455257"/>
          <a:ext cx="2003367" cy="72"/>
        </a:xfrm>
        <a:prstGeom prst="rect">
          <a:avLst/>
        </a:prstGeom>
        <a:solidFill>
          <a:schemeClr val="accent2">
            <a:hueOff val="8480576"/>
            <a:satOff val="-16099"/>
            <a:lumOff val="2521"/>
            <a:alphaOff val="0"/>
          </a:schemeClr>
        </a:solidFill>
        <a:ln w="12700" cap="flat" cmpd="sng" algn="ctr">
          <a:solidFill>
            <a:schemeClr val="accent2">
              <a:hueOff val="8480576"/>
              <a:satOff val="-16099"/>
              <a:lumOff val="25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0B43C-553B-4008-BE51-9E2D5BC3A278}">
      <dsp:nvSpPr>
        <dsp:cNvPr id="0" name=""/>
        <dsp:cNvSpPr/>
      </dsp:nvSpPr>
      <dsp:spPr>
        <a:xfrm>
          <a:off x="6613636" y="650616"/>
          <a:ext cx="2003367" cy="2804713"/>
        </a:xfrm>
        <a:prstGeom prst="rect">
          <a:avLst/>
        </a:prstGeom>
        <a:solidFill>
          <a:schemeClr val="accent2">
            <a:tint val="40000"/>
            <a:alpha val="90000"/>
            <a:hueOff val="12443052"/>
            <a:satOff val="-9211"/>
            <a:lumOff val="-28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443052"/>
              <a:satOff val="-9211"/>
              <a:lumOff val="-2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90" tIns="330200" rIns="156190" bIns="330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i="0" kern="1200" dirty="0"/>
            <a:t>Conclusion</a:t>
          </a:r>
          <a:endParaRPr lang="en-US" sz="2000" kern="1200" dirty="0"/>
        </a:p>
      </dsp:txBody>
      <dsp:txXfrm>
        <a:off x="6613636" y="1716407"/>
        <a:ext cx="2003367" cy="1682828"/>
      </dsp:txXfrm>
    </dsp:sp>
    <dsp:sp modelId="{D2AED353-6DDB-4A76-95AF-AB4D35B03080}">
      <dsp:nvSpPr>
        <dsp:cNvPr id="0" name=""/>
        <dsp:cNvSpPr/>
      </dsp:nvSpPr>
      <dsp:spPr>
        <a:xfrm>
          <a:off x="7179156" y="739362"/>
          <a:ext cx="841414" cy="841414"/>
        </a:xfrm>
        <a:prstGeom prst="ellipse">
          <a:avLst/>
        </a:prstGeom>
        <a:solidFill>
          <a:schemeClr val="accent2">
            <a:hueOff val="10176690"/>
            <a:satOff val="-19319"/>
            <a:lumOff val="3026"/>
            <a:alphaOff val="0"/>
          </a:schemeClr>
        </a:solidFill>
        <a:ln w="12700" cap="flat" cmpd="sng" algn="ctr">
          <a:solidFill>
            <a:schemeClr val="accent2">
              <a:hueOff val="10176690"/>
              <a:satOff val="-19319"/>
              <a:lumOff val="30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600" tIns="12700" rIns="65600" bIns="127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4</a:t>
          </a:r>
        </a:p>
      </dsp:txBody>
      <dsp:txXfrm>
        <a:off x="7302378" y="862584"/>
        <a:ext cx="594970" cy="594970"/>
      </dsp:txXfrm>
    </dsp:sp>
    <dsp:sp modelId="{DB419B06-7BD5-4317-8051-56DCC4E24E6D}">
      <dsp:nvSpPr>
        <dsp:cNvPr id="0" name=""/>
        <dsp:cNvSpPr/>
      </dsp:nvSpPr>
      <dsp:spPr>
        <a:xfrm>
          <a:off x="6613636" y="3455257"/>
          <a:ext cx="2003367" cy="72"/>
        </a:xfrm>
        <a:prstGeom prst="rect">
          <a:avLst/>
        </a:prstGeom>
        <a:solidFill>
          <a:schemeClr val="accent2">
            <a:hueOff val="11872805"/>
            <a:satOff val="-22539"/>
            <a:lumOff val="3530"/>
            <a:alphaOff val="0"/>
          </a:schemeClr>
        </a:solidFill>
        <a:ln w="12700" cap="flat" cmpd="sng" algn="ctr">
          <a:solidFill>
            <a:schemeClr val="accent2">
              <a:hueOff val="11872805"/>
              <a:satOff val="-22539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B59EEB45-F85B-45AF-AE0C-0FFBEB08690C}" type="datetimeFigureOut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t>16/09/2024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6D219380-B934-4D92-B156-F3E17E027301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758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</p:spPr>
        <p:txBody>
          <a:bodyPr lIns="94768" tIns="47384" rIns="94768" bIns="47384"/>
          <a:lstStyle/>
          <a:p>
            <a:pPr lvl="0"/>
            <a:endParaRPr dirty="0"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946574" y="4861442"/>
            <a:ext cx="5206154" cy="4605576"/>
          </a:xfrm>
          <a:prstGeom prst="rect">
            <a:avLst/>
          </a:prstGeom>
        </p:spPr>
        <p:txBody>
          <a:bodyPr lIns="94768" tIns="47384" rIns="94768" bIns="47384"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604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457200">
      <a:lnSpc>
        <a:spcPct val="117999"/>
      </a:lnSpc>
      <a:defRPr sz="2200" b="0" i="0">
        <a:latin typeface="Arial" panose="020B0604020202020204" pitchFamily="34" charset="0"/>
        <a:ea typeface="+mj-ea"/>
        <a:cs typeface="Arial" panose="020B0604020202020204" pitchFamily="34" charset="0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2774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93503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942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9930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main components of model-calibration methods are the parameter-search strategy and the goodness-of-fit (GOF) measure; many options exist for each of these</a:t>
            </a:r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GOF measures based on a surrogate likelihood function: the likelihood of observing the target statistic under the assumption that the model output is a random draw from a presumed distribution (e.g. binomial for prevalence statistics). As the model output is not necessarily distributed as presumed, we refer to this likelihood as the “surrogate” likelihood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87680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1846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70906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57912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61040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11954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802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AFA5D51-036A-41DE-B449-6FAC5FBD88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1920" y="2704935"/>
            <a:ext cx="4785668" cy="8749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just">
              <a:buNone/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78" name="Text Placeholder 4">
            <a:extLst>
              <a:ext uri="{FF2B5EF4-FFF2-40B4-BE49-F238E27FC236}">
                <a16:creationId xmlns:a16="http://schemas.microsoft.com/office/drawing/2014/main" id="{FE86138B-22AB-524D-B99B-1D15537B55C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851920" y="4083918"/>
            <a:ext cx="4785668" cy="2890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Day Month Year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E10C56-7618-B944-A305-B8B18B4960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284"/>
          <a:stretch/>
        </p:blipFill>
        <p:spPr>
          <a:xfrm>
            <a:off x="3851920" y="1283159"/>
            <a:ext cx="3100868" cy="8565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A0BD56-8EF0-624B-906C-D201253B76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161576" cy="514350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ADA4B75-C733-AA4E-A796-B7D79C91F6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1920" y="3661942"/>
            <a:ext cx="4785668" cy="349968"/>
          </a:xfrm>
          <a:prstGeom prst="rect">
            <a:avLst/>
          </a:prstGeom>
          <a:ln>
            <a:noFill/>
          </a:ln>
        </p:spPr>
        <p:txBody>
          <a:bodyPr wrap="square" lIns="0">
            <a:noAutofit/>
          </a:bodyPr>
          <a:lstStyle>
            <a:lvl1pPr marL="0" indent="0" algn="l" defTabSz="363800">
              <a:lnSpc>
                <a:spcPct val="93000"/>
              </a:lnSpc>
              <a:buNone/>
              <a:defRPr lang="en-GB" sz="1800" dirty="0">
                <a:solidFill>
                  <a:schemeClr val="accen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</a:lstStyle>
          <a:p>
            <a:pPr marL="0" lvl="0" indent="0" defTabSz="363800">
              <a:lnSpc>
                <a:spcPct val="93000"/>
              </a:lnSpc>
              <a:buNone/>
            </a:pPr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056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55" userDrawn="1">
          <p15:clr>
            <a:srgbClr val="FBAE40"/>
          </p15:clr>
        </p15:guide>
        <p15:guide id="2" pos="242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16616" y="1014413"/>
            <a:ext cx="2615224" cy="27813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[image/icon/logo box]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16616" y="3795713"/>
            <a:ext cx="2615224" cy="431800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[image caption]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7291C38-6307-7D44-9B10-00CDF2E6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8CD11574-6994-C542-A1AD-1118FE1AA8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39827" y="1014412"/>
            <a:ext cx="2639785" cy="278130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[image/icon/logo box]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127FB44-8702-2E4A-AB5F-E13C696274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9827" y="3795713"/>
            <a:ext cx="2639785" cy="431800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[image caption]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20EEF36B-2413-A544-991B-10AA2B78C18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87599" y="1014412"/>
            <a:ext cx="2639785" cy="278130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[image/icon/logo box]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6A408FD-BECD-3443-BB24-6FC231820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87599" y="3795713"/>
            <a:ext cx="2639785" cy="431800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[image caption]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A300C0-DBF9-4E76-A96E-820DB299D36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6A601E91-1DE9-6E40-B1A6-EA79B046D4E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0063" y="1014414"/>
            <a:ext cx="2631777" cy="32206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A2406D8-9BE4-8543-AD51-0423FE272F4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275856" y="1014414"/>
            <a:ext cx="5368083" cy="32205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E27E797-65BC-354F-BBB0-6487EBA8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3A6C4-B2B4-46A4-BE60-14F5BD4FB2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28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A2406D8-9BE4-8543-AD51-0423FE272F49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00064" y="1356744"/>
            <a:ext cx="8143876" cy="287825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E27E797-65BC-354F-BBB0-6487EBA8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32C476E-51FA-B142-B805-2B1D7A05AE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055" y="915988"/>
            <a:ext cx="8151884" cy="33039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AC71AE-A779-45DA-84FB-230AB359DD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07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E27E797-65BC-354F-BBB0-6487EBA8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AC71AE-A779-45DA-84FB-230AB359DD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3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22932854-4032-2042-B2A7-CAC30407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01E91-1DE9-6E40-B1A6-EA79B046D4E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0063" y="1014414"/>
            <a:ext cx="8137525" cy="32205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D33E0-EF10-44C7-97ED-4419E59984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76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8F8353-7F4B-4AB2-8678-0275B71DCD7E}"/>
              </a:ext>
            </a:extLst>
          </p:cNvPr>
          <p:cNvSpPr/>
          <p:nvPr userDrawn="1"/>
        </p:nvSpPr>
        <p:spPr>
          <a:xfrm>
            <a:off x="4572000" y="1"/>
            <a:ext cx="4572000" cy="5066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2932854-4032-2042-B2A7-CAC30407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01E91-1DE9-6E40-B1A6-EA79B046D4E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0064" y="1014414"/>
            <a:ext cx="3935412" cy="32205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0227F-4512-44D1-9D9B-B77D36335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16463" y="1014414"/>
            <a:ext cx="3921125" cy="322058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A97563-23FD-4705-A4F4-2B08A537BD6B}"/>
              </a:ext>
            </a:extLst>
          </p:cNvPr>
          <p:cNvCxnSpPr>
            <a:cxnSpLocks/>
          </p:cNvCxnSpPr>
          <p:nvPr userDrawn="1"/>
        </p:nvCxnSpPr>
        <p:spPr>
          <a:xfrm>
            <a:off x="8184621" y="4728567"/>
            <a:ext cx="0" cy="2649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CC8194-D780-400B-85F5-DE5F0003BCA5}"/>
              </a:ext>
            </a:extLst>
          </p:cNvPr>
          <p:cNvSpPr txBox="1">
            <a:spLocks/>
          </p:cNvSpPr>
          <p:nvPr userDrawn="1"/>
        </p:nvSpPr>
        <p:spPr>
          <a:xfrm>
            <a:off x="8219956" y="4723710"/>
            <a:ext cx="4113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363800">
              <a:lnSpc>
                <a:spcPct val="93000"/>
              </a:lnSpc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indent="370225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740451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110679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480905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1851132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221358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2591585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2961812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3EC332E-FB62-3242-BB6A-EC0EFC19912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6E361C-716A-465F-B091-EA57F773F1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80493CC-D4C3-4D51-A7DC-CA1AABBC37EC}"/>
              </a:ext>
            </a:extLst>
          </p:cNvPr>
          <p:cNvSpPr txBox="1">
            <a:spLocks/>
          </p:cNvSpPr>
          <p:nvPr userDrawn="1"/>
        </p:nvSpPr>
        <p:spPr>
          <a:xfrm>
            <a:off x="2020869" y="4626872"/>
            <a:ext cx="6053106" cy="44438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type in the master slide for the stationery footer</a:t>
            </a:r>
          </a:p>
        </p:txBody>
      </p:sp>
    </p:spTree>
    <p:extLst>
      <p:ext uri="{BB962C8B-B14F-4D97-AF65-F5344CB8AC3E}">
        <p14:creationId xmlns:p14="http://schemas.microsoft.com/office/powerpoint/2010/main" val="1016554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22932854-4032-2042-B2A7-CAC30407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1FEC8-B596-44D1-B4BA-DEE92E2ED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800"/>
          <a:stretch/>
        </p:blipFill>
        <p:spPr>
          <a:xfrm>
            <a:off x="512661" y="4673626"/>
            <a:ext cx="1114768" cy="3045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52D3DAD-583C-4333-8FF9-20E8D53DC62A}"/>
              </a:ext>
            </a:extLst>
          </p:cNvPr>
          <p:cNvGrpSpPr/>
          <p:nvPr userDrawn="1"/>
        </p:nvGrpSpPr>
        <p:grpSpPr>
          <a:xfrm>
            <a:off x="3175" y="5071254"/>
            <a:ext cx="9144000" cy="78318"/>
            <a:chOff x="0" y="5071254"/>
            <a:chExt cx="9144000" cy="783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8EB0A6-FDB2-4AC1-8DF2-A3E123396650}"/>
                </a:ext>
              </a:extLst>
            </p:cNvPr>
            <p:cNvSpPr/>
            <p:nvPr userDrawn="1"/>
          </p:nvSpPr>
          <p:spPr>
            <a:xfrm>
              <a:off x="0" y="5071254"/>
              <a:ext cx="2016000" cy="78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Simplon Norm" panose="020B0500030000000000" pitchFamily="34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AC8602-6D7A-4BE7-B726-BC417D1FAACD}"/>
                </a:ext>
              </a:extLst>
            </p:cNvPr>
            <p:cNvSpPr/>
            <p:nvPr userDrawn="1"/>
          </p:nvSpPr>
          <p:spPr>
            <a:xfrm>
              <a:off x="2016000" y="5071254"/>
              <a:ext cx="7128000" cy="783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Simplon Norm" panose="020B0500030000000000" pitchFamily="34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D8973B-8366-4A7A-9D42-382FF01BDED3}"/>
              </a:ext>
            </a:extLst>
          </p:cNvPr>
          <p:cNvSpPr txBox="1"/>
          <p:nvPr userDrawn="1"/>
        </p:nvSpPr>
        <p:spPr>
          <a:xfrm>
            <a:off x="2848181" y="-223827"/>
            <a:ext cx="3441290" cy="36956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8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insert picture from format background – picture/texture fill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899D1-0243-411C-BC03-A2F921902D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24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p-up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22932854-4032-2042-B2A7-CAC30407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6A066E7-5573-564E-80E6-FFF5A20254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590" y="1036029"/>
            <a:ext cx="3571873" cy="662539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</a:rPr>
              <a:t>Use this as a normal pop-up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9F8771B-79B5-5E44-8EE5-05B94368AF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7123" y="1036029"/>
            <a:ext cx="3571873" cy="662539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</a:rPr>
              <a:t>Use this as a normal pop-up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2DC5879-943B-FB4F-ADAC-2CD7A8A940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4590" y="2143883"/>
            <a:ext cx="3571873" cy="662539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</a:rPr>
              <a:t>Use this as a normal pop-up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0C0A1BDB-B6A9-6A4B-910C-B61617F00C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7123" y="2143883"/>
            <a:ext cx="3571873" cy="662539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</a:rPr>
              <a:t>Use this as a normal pop-up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2313A87-358B-C041-8B7E-F6B81E316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4590" y="3251738"/>
            <a:ext cx="3571873" cy="662539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</a:rPr>
              <a:t>Use this as a normal pop-up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0CF54D8E-D4FA-7D43-B32A-87ABB4649C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87123" y="3251738"/>
            <a:ext cx="3571873" cy="662539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</a:rPr>
              <a:t>Use this as a normal pop-up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DB555-C07E-4AD1-8918-A045D96FF03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57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0E8E579-8029-9140-ABF3-F9D545846C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0063" y="1338263"/>
            <a:ext cx="3935411" cy="288967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3A2FDE9-97B9-0D4C-A044-587D3779E2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8528" y="1338263"/>
            <a:ext cx="3935411" cy="288967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6443E-3DD6-0D48-94B8-D7DD1B676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63" y="915566"/>
            <a:ext cx="3935410" cy="32385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2C1AA4B-FF84-7D4E-9B6E-EE3C29C65A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6463" y="915566"/>
            <a:ext cx="3959993" cy="32385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6F896C2-AD43-1A47-BA40-5924200E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E8B13C-1060-418C-8319-C4526C0DD1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14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4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0E8E579-8029-9140-ABF3-F9D545846C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0063" y="1338263"/>
            <a:ext cx="3935411" cy="289673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6443E-3DD6-0D48-94B8-D7DD1B676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62" y="915566"/>
            <a:ext cx="8137525" cy="32385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6F896C2-AD43-1A47-BA40-5924200E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E0339E7-81F2-A040-87B8-7E7837273F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08528" y="915989"/>
            <a:ext cx="3929061" cy="2889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[image/icon/logo box]</a:t>
            </a:r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BF9020A-F14A-ED49-8C64-E205C6AE78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8529" y="3811636"/>
            <a:ext cx="3929060" cy="421853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[image caption]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136A46-1C94-408F-87B7-B99F84FBFA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6901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C36F888B-A049-4E4F-8601-4102B0AA32BF}"/>
              </a:ext>
            </a:extLst>
          </p:cNvPr>
          <p:cNvGrpSpPr/>
          <p:nvPr userDrawn="1"/>
        </p:nvGrpSpPr>
        <p:grpSpPr>
          <a:xfrm>
            <a:off x="0" y="-1"/>
            <a:ext cx="9141087" cy="5155928"/>
            <a:chOff x="0" y="-1"/>
            <a:chExt cx="9141087" cy="5155928"/>
          </a:xfrm>
          <a:solidFill>
            <a:schemeClr val="accent3"/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2820F1A7-A0B4-CC4B-BD4C-5CB901C715CB}"/>
                </a:ext>
              </a:extLst>
            </p:cNvPr>
            <p:cNvSpPr/>
            <p:nvPr userDrawn="1"/>
          </p:nvSpPr>
          <p:spPr>
            <a:xfrm>
              <a:off x="0" y="0"/>
              <a:ext cx="2348678" cy="3502791"/>
            </a:xfrm>
            <a:custGeom>
              <a:avLst/>
              <a:gdLst>
                <a:gd name="connsiteX0" fmla="*/ 0 w 2348678"/>
                <a:gd name="connsiteY0" fmla="*/ 0 h 3502791"/>
                <a:gd name="connsiteX1" fmla="*/ 525537 w 2348678"/>
                <a:gd name="connsiteY1" fmla="*/ 0 h 3502791"/>
                <a:gd name="connsiteX2" fmla="*/ 477649 w 2348678"/>
                <a:gd name="connsiteY2" fmla="*/ 11761 h 3502791"/>
                <a:gd name="connsiteX3" fmla="*/ 62225 w 2348678"/>
                <a:gd name="connsiteY3" fmla="*/ 183642 h 3502791"/>
                <a:gd name="connsiteX4" fmla="*/ 59890 w 2348678"/>
                <a:gd name="connsiteY4" fmla="*/ 190324 h 3502791"/>
                <a:gd name="connsiteX5" fmla="*/ 66959 w 2348678"/>
                <a:gd name="connsiteY5" fmla="*/ 192199 h 3502791"/>
                <a:gd name="connsiteX6" fmla="*/ 1402010 w 2348678"/>
                <a:gd name="connsiteY6" fmla="*/ 154763 h 3502791"/>
                <a:gd name="connsiteX7" fmla="*/ 2229032 w 2348678"/>
                <a:gd name="connsiteY7" fmla="*/ 2734319 h 3502791"/>
                <a:gd name="connsiteX8" fmla="*/ 2191499 w 2348678"/>
                <a:gd name="connsiteY8" fmla="*/ 2849202 h 3502791"/>
                <a:gd name="connsiteX9" fmla="*/ 2121922 w 2348678"/>
                <a:gd name="connsiteY9" fmla="*/ 2804073 h 3502791"/>
                <a:gd name="connsiteX10" fmla="*/ 1003565 w 2348678"/>
                <a:gd name="connsiteY10" fmla="*/ 2198977 h 3502791"/>
                <a:gd name="connsiteX11" fmla="*/ 995646 w 2348678"/>
                <a:gd name="connsiteY11" fmla="*/ 2201009 h 3502791"/>
                <a:gd name="connsiteX12" fmla="*/ 998896 w 2348678"/>
                <a:gd name="connsiteY12" fmla="*/ 2208929 h 3502791"/>
                <a:gd name="connsiteX13" fmla="*/ 2137892 w 2348678"/>
                <a:gd name="connsiteY13" fmla="*/ 2923903 h 3502791"/>
                <a:gd name="connsiteX14" fmla="*/ 2161363 w 2348678"/>
                <a:gd name="connsiteY14" fmla="*/ 2941446 h 3502791"/>
                <a:gd name="connsiteX15" fmla="*/ 2151199 w 2348678"/>
                <a:gd name="connsiteY15" fmla="*/ 2972556 h 3502791"/>
                <a:gd name="connsiteX16" fmla="*/ 2053361 w 2348678"/>
                <a:gd name="connsiteY16" fmla="*/ 3209803 h 3502791"/>
                <a:gd name="connsiteX17" fmla="*/ 1938019 w 2348678"/>
                <a:gd name="connsiteY17" fmla="*/ 3438996 h 3502791"/>
                <a:gd name="connsiteX18" fmla="*/ 1899637 w 2348678"/>
                <a:gd name="connsiteY18" fmla="*/ 3502791 h 3502791"/>
                <a:gd name="connsiteX19" fmla="*/ 1749744 w 2348678"/>
                <a:gd name="connsiteY19" fmla="*/ 3459348 h 3502791"/>
                <a:gd name="connsiteX20" fmla="*/ 1608111 w 2348678"/>
                <a:gd name="connsiteY20" fmla="*/ 3415107 h 3502791"/>
                <a:gd name="connsiteX21" fmla="*/ 352814 w 2348678"/>
                <a:gd name="connsiteY21" fmla="*/ 2919107 h 3502791"/>
                <a:gd name="connsiteX22" fmla="*/ 129384 w 2348678"/>
                <a:gd name="connsiteY22" fmla="*/ 2815026 h 3502791"/>
                <a:gd name="connsiteX23" fmla="*/ 0 w 2348678"/>
                <a:gd name="connsiteY23" fmla="*/ 2752034 h 3502791"/>
                <a:gd name="connsiteX24" fmla="*/ 0 w 2348678"/>
                <a:gd name="connsiteY24" fmla="*/ 0 h 35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48678" h="3502791">
                  <a:moveTo>
                    <a:pt x="0" y="0"/>
                  </a:moveTo>
                  <a:lnTo>
                    <a:pt x="525537" y="0"/>
                  </a:lnTo>
                  <a:lnTo>
                    <a:pt x="477649" y="11761"/>
                  </a:lnTo>
                  <a:cubicBezTo>
                    <a:pt x="337298" y="54090"/>
                    <a:pt x="198160" y="111742"/>
                    <a:pt x="62225" y="183642"/>
                  </a:cubicBezTo>
                  <a:cubicBezTo>
                    <a:pt x="62225" y="183642"/>
                    <a:pt x="58176" y="186913"/>
                    <a:pt x="59890" y="190324"/>
                  </a:cubicBezTo>
                  <a:cubicBezTo>
                    <a:pt x="61604" y="193735"/>
                    <a:pt x="66959" y="192199"/>
                    <a:pt x="66959" y="192199"/>
                  </a:cubicBezTo>
                  <a:cubicBezTo>
                    <a:pt x="514156" y="-7207"/>
                    <a:pt x="986540" y="-35167"/>
                    <a:pt x="1402010" y="154763"/>
                  </a:cubicBezTo>
                  <a:cubicBezTo>
                    <a:pt x="2220361" y="528726"/>
                    <a:pt x="2546084" y="1622623"/>
                    <a:pt x="2229032" y="2734319"/>
                  </a:cubicBezTo>
                  <a:lnTo>
                    <a:pt x="2191499" y="2849202"/>
                  </a:lnTo>
                  <a:lnTo>
                    <a:pt x="2121922" y="2804073"/>
                  </a:lnTo>
                  <a:cubicBezTo>
                    <a:pt x="1801129" y="2602569"/>
                    <a:pt x="1421055" y="2395579"/>
                    <a:pt x="1003565" y="2198977"/>
                  </a:cubicBezTo>
                  <a:cubicBezTo>
                    <a:pt x="1003565" y="2198977"/>
                    <a:pt x="997199" y="2196820"/>
                    <a:pt x="995646" y="2201009"/>
                  </a:cubicBezTo>
                  <a:cubicBezTo>
                    <a:pt x="994090" y="2205199"/>
                    <a:pt x="998896" y="2208929"/>
                    <a:pt x="998896" y="2208929"/>
                  </a:cubicBezTo>
                  <a:cubicBezTo>
                    <a:pt x="1434380" y="2451555"/>
                    <a:pt x="1833684" y="2702502"/>
                    <a:pt x="2137892" y="2923903"/>
                  </a:cubicBezTo>
                  <a:lnTo>
                    <a:pt x="2161363" y="2941446"/>
                  </a:lnTo>
                  <a:lnTo>
                    <a:pt x="2151199" y="2972556"/>
                  </a:lnTo>
                  <a:cubicBezTo>
                    <a:pt x="2121939" y="3051889"/>
                    <a:pt x="2089344" y="3131057"/>
                    <a:pt x="2053361" y="3209803"/>
                  </a:cubicBezTo>
                  <a:cubicBezTo>
                    <a:pt x="2017373" y="3288530"/>
                    <a:pt x="1978850" y="3364970"/>
                    <a:pt x="1938019" y="3438996"/>
                  </a:cubicBezTo>
                  <a:lnTo>
                    <a:pt x="1899637" y="3502791"/>
                  </a:lnTo>
                  <a:lnTo>
                    <a:pt x="1749744" y="3459348"/>
                  </a:lnTo>
                  <a:lnTo>
                    <a:pt x="1608111" y="3415107"/>
                  </a:lnTo>
                  <a:cubicBezTo>
                    <a:pt x="1239845" y="3295233"/>
                    <a:pt x="807151" y="3126085"/>
                    <a:pt x="352814" y="2919107"/>
                  </a:cubicBezTo>
                  <a:cubicBezTo>
                    <a:pt x="277091" y="2884611"/>
                    <a:pt x="202558" y="2849879"/>
                    <a:pt x="129384" y="2815026"/>
                  </a:cubicBezTo>
                  <a:lnTo>
                    <a:pt x="0" y="275203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486529D-59C1-F54C-9C29-A95A26E13DE8}"/>
                </a:ext>
              </a:extLst>
            </p:cNvPr>
            <p:cNvSpPr/>
            <p:nvPr userDrawn="1"/>
          </p:nvSpPr>
          <p:spPr>
            <a:xfrm>
              <a:off x="0" y="-1"/>
              <a:ext cx="9141087" cy="5155928"/>
            </a:xfrm>
            <a:custGeom>
              <a:avLst/>
              <a:gdLst>
                <a:gd name="connsiteX0" fmla="*/ 1526153 w 9141087"/>
                <a:gd name="connsiteY0" fmla="*/ 0 h 5155928"/>
                <a:gd name="connsiteX1" fmla="*/ 9141087 w 9141087"/>
                <a:gd name="connsiteY1" fmla="*/ 0 h 5155928"/>
                <a:gd name="connsiteX2" fmla="*/ 9141087 w 9141087"/>
                <a:gd name="connsiteY2" fmla="*/ 5154827 h 5155928"/>
                <a:gd name="connsiteX3" fmla="*/ 0 w 9141087"/>
                <a:gd name="connsiteY3" fmla="*/ 5154827 h 5155928"/>
                <a:gd name="connsiteX4" fmla="*/ 0 w 9141087"/>
                <a:gd name="connsiteY4" fmla="*/ 5146451 h 5155928"/>
                <a:gd name="connsiteX5" fmla="*/ 75637 w 9141087"/>
                <a:gd name="connsiteY5" fmla="*/ 5154368 h 5155928"/>
                <a:gd name="connsiteX6" fmla="*/ 2058507 w 9141087"/>
                <a:gd name="connsiteY6" fmla="*/ 4098986 h 5155928"/>
                <a:gd name="connsiteX7" fmla="*/ 2157322 w 9141087"/>
                <a:gd name="connsiteY7" fmla="*/ 3961433 h 5155928"/>
                <a:gd name="connsiteX8" fmla="*/ 2164242 w 9141087"/>
                <a:gd name="connsiteY8" fmla="*/ 3962746 h 5155928"/>
                <a:gd name="connsiteX9" fmla="*/ 2202530 w 9141087"/>
                <a:gd name="connsiteY9" fmla="*/ 3971148 h 5155928"/>
                <a:gd name="connsiteX10" fmla="*/ 2280575 w 9141087"/>
                <a:gd name="connsiteY10" fmla="*/ 3984804 h 5155928"/>
                <a:gd name="connsiteX11" fmla="*/ 2326734 w 9141087"/>
                <a:gd name="connsiteY11" fmla="*/ 3993557 h 5155928"/>
                <a:gd name="connsiteX12" fmla="*/ 2326992 w 9141087"/>
                <a:gd name="connsiteY12" fmla="*/ 3992927 h 5155928"/>
                <a:gd name="connsiteX13" fmla="*/ 2387013 w 9141087"/>
                <a:gd name="connsiteY13" fmla="*/ 4003429 h 5155928"/>
                <a:gd name="connsiteX14" fmla="*/ 3145582 w 9141087"/>
                <a:gd name="connsiteY14" fmla="*/ 3885282 h 5155928"/>
                <a:gd name="connsiteX15" fmla="*/ 2630604 w 9141087"/>
                <a:gd name="connsiteY15" fmla="*/ 3157424 h 5155928"/>
                <a:gd name="connsiteX16" fmla="*/ 2590729 w 9141087"/>
                <a:gd name="connsiteY16" fmla="*/ 3127515 h 5155928"/>
                <a:gd name="connsiteX17" fmla="*/ 2667774 w 9141087"/>
                <a:gd name="connsiteY17" fmla="*/ 2889009 h 5155928"/>
                <a:gd name="connsiteX18" fmla="*/ 1719839 w 9141087"/>
                <a:gd name="connsiteY18" fmla="*/ 73550 h 5155928"/>
                <a:gd name="connsiteX19" fmla="*/ 1526153 w 9141087"/>
                <a:gd name="connsiteY19" fmla="*/ 0 h 515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1087" h="5155928">
                  <a:moveTo>
                    <a:pt x="1526153" y="0"/>
                  </a:moveTo>
                  <a:lnTo>
                    <a:pt x="9141087" y="0"/>
                  </a:lnTo>
                  <a:lnTo>
                    <a:pt x="9141087" y="5154827"/>
                  </a:lnTo>
                  <a:lnTo>
                    <a:pt x="0" y="5154827"/>
                  </a:lnTo>
                  <a:lnTo>
                    <a:pt x="0" y="5146451"/>
                  </a:lnTo>
                  <a:lnTo>
                    <a:pt x="75637" y="5154368"/>
                  </a:lnTo>
                  <a:cubicBezTo>
                    <a:pt x="776345" y="5184094"/>
                    <a:pt x="1521473" y="4787639"/>
                    <a:pt x="2058507" y="4098986"/>
                  </a:cubicBezTo>
                  <a:lnTo>
                    <a:pt x="2157322" y="3961433"/>
                  </a:lnTo>
                  <a:lnTo>
                    <a:pt x="2164242" y="3962746"/>
                  </a:lnTo>
                  <a:lnTo>
                    <a:pt x="2202530" y="3971148"/>
                  </a:lnTo>
                  <a:lnTo>
                    <a:pt x="2280575" y="3984804"/>
                  </a:lnTo>
                  <a:lnTo>
                    <a:pt x="2326734" y="3993557"/>
                  </a:lnTo>
                  <a:lnTo>
                    <a:pt x="2326992" y="3992927"/>
                  </a:lnTo>
                  <a:lnTo>
                    <a:pt x="2387013" y="4003429"/>
                  </a:lnTo>
                  <a:cubicBezTo>
                    <a:pt x="2799150" y="4065178"/>
                    <a:pt x="3079131" y="4031158"/>
                    <a:pt x="3145582" y="3885282"/>
                  </a:cubicBezTo>
                  <a:cubicBezTo>
                    <a:pt x="3218973" y="3724445"/>
                    <a:pt x="3017460" y="3460150"/>
                    <a:pt x="2630604" y="3157424"/>
                  </a:cubicBezTo>
                  <a:lnTo>
                    <a:pt x="2590729" y="3127515"/>
                  </a:lnTo>
                  <a:lnTo>
                    <a:pt x="2667774" y="2889009"/>
                  </a:lnTo>
                  <a:cubicBezTo>
                    <a:pt x="3005732" y="1683964"/>
                    <a:pt x="2631698" y="490305"/>
                    <a:pt x="1719839" y="73550"/>
                  </a:cubicBezTo>
                  <a:lnTo>
                    <a:pt x="1526153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A7C4EAA-15CA-B247-A4DF-3A5765D3B2A3}"/>
                </a:ext>
              </a:extLst>
            </p:cNvPr>
            <p:cNvSpPr/>
            <p:nvPr userDrawn="1"/>
          </p:nvSpPr>
          <p:spPr>
            <a:xfrm>
              <a:off x="0" y="3174823"/>
              <a:ext cx="1677049" cy="1665275"/>
            </a:xfrm>
            <a:custGeom>
              <a:avLst/>
              <a:gdLst>
                <a:gd name="connsiteX0" fmla="*/ 0 w 1677049"/>
                <a:gd name="connsiteY0" fmla="*/ 0 h 1665275"/>
                <a:gd name="connsiteX1" fmla="*/ 55062 w 1677049"/>
                <a:gd name="connsiteY1" fmla="*/ 27525 h 1665275"/>
                <a:gd name="connsiteX2" fmla="*/ 314915 w 1677049"/>
                <a:gd name="connsiteY2" fmla="*/ 149684 h 1665275"/>
                <a:gd name="connsiteX3" fmla="*/ 1331241 w 1677049"/>
                <a:gd name="connsiteY3" fmla="*/ 555564 h 1665275"/>
                <a:gd name="connsiteX4" fmla="*/ 1521376 w 1677049"/>
                <a:gd name="connsiteY4" fmla="*/ 617362 h 1665275"/>
                <a:gd name="connsiteX5" fmla="*/ 1521140 w 1677049"/>
                <a:gd name="connsiteY5" fmla="*/ 617775 h 1665275"/>
                <a:gd name="connsiteX6" fmla="*/ 1540381 w 1677049"/>
                <a:gd name="connsiteY6" fmla="*/ 623539 h 1665275"/>
                <a:gd name="connsiteX7" fmla="*/ 1566219 w 1677049"/>
                <a:gd name="connsiteY7" fmla="*/ 631937 h 1665275"/>
                <a:gd name="connsiteX8" fmla="*/ 1666079 w 1677049"/>
                <a:gd name="connsiteY8" fmla="*/ 661195 h 1665275"/>
                <a:gd name="connsiteX9" fmla="*/ 1677049 w 1677049"/>
                <a:gd name="connsiteY9" fmla="*/ 664481 h 1665275"/>
                <a:gd name="connsiteX10" fmla="*/ 1667186 w 1677049"/>
                <a:gd name="connsiteY10" fmla="*/ 678371 h 1665275"/>
                <a:gd name="connsiteX11" fmla="*/ 58278 w 1677049"/>
                <a:gd name="connsiteY11" fmla="*/ 1663563 h 1665275"/>
                <a:gd name="connsiteX12" fmla="*/ 0 w 1677049"/>
                <a:gd name="connsiteY12" fmla="*/ 1665275 h 1665275"/>
                <a:gd name="connsiteX13" fmla="*/ 0 w 1677049"/>
                <a:gd name="connsiteY13" fmla="*/ 0 h 166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7049" h="1665275">
                  <a:moveTo>
                    <a:pt x="0" y="0"/>
                  </a:moveTo>
                  <a:lnTo>
                    <a:pt x="55062" y="27525"/>
                  </a:lnTo>
                  <a:cubicBezTo>
                    <a:pt x="140029" y="68726"/>
                    <a:pt x="226710" y="109496"/>
                    <a:pt x="314915" y="149684"/>
                  </a:cubicBezTo>
                  <a:cubicBezTo>
                    <a:pt x="667741" y="310496"/>
                    <a:pt x="1011578" y="446790"/>
                    <a:pt x="1331241" y="555564"/>
                  </a:cubicBezTo>
                  <a:lnTo>
                    <a:pt x="1521376" y="617362"/>
                  </a:lnTo>
                  <a:lnTo>
                    <a:pt x="1521140" y="617775"/>
                  </a:lnTo>
                  <a:lnTo>
                    <a:pt x="1540381" y="623539"/>
                  </a:lnTo>
                  <a:lnTo>
                    <a:pt x="1566219" y="631937"/>
                  </a:lnTo>
                  <a:lnTo>
                    <a:pt x="1666079" y="661195"/>
                  </a:lnTo>
                  <a:lnTo>
                    <a:pt x="1677049" y="664481"/>
                  </a:lnTo>
                  <a:lnTo>
                    <a:pt x="1667186" y="678371"/>
                  </a:lnTo>
                  <a:cubicBezTo>
                    <a:pt x="1224914" y="1253212"/>
                    <a:pt x="632916" y="1612206"/>
                    <a:pt x="58278" y="1663563"/>
                  </a:cubicBezTo>
                  <a:lnTo>
                    <a:pt x="0" y="16652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3FCA222-E6B9-6C49-932E-60FCB5D8C5DD}"/>
                </a:ext>
              </a:extLst>
            </p:cNvPr>
            <p:cNvSpPr/>
            <p:nvPr userDrawn="1"/>
          </p:nvSpPr>
          <p:spPr>
            <a:xfrm>
              <a:off x="2376848" y="3253687"/>
              <a:ext cx="343930" cy="361770"/>
            </a:xfrm>
            <a:custGeom>
              <a:avLst/>
              <a:gdLst>
                <a:gd name="connsiteX0" fmla="*/ 163744 w 343930"/>
                <a:gd name="connsiteY0" fmla="*/ 0 h 361770"/>
                <a:gd name="connsiteX1" fmla="*/ 178396 w 343930"/>
                <a:gd name="connsiteY1" fmla="*/ 13750 h 361770"/>
                <a:gd name="connsiteX2" fmla="*/ 337605 w 343930"/>
                <a:gd name="connsiteY2" fmla="*/ 297178 h 361770"/>
                <a:gd name="connsiteX3" fmla="*/ 189169 w 343930"/>
                <a:gd name="connsiteY3" fmla="*/ 361598 h 361770"/>
                <a:gd name="connsiteX4" fmla="*/ 101228 w 343930"/>
                <a:gd name="connsiteY4" fmla="*/ 361770 h 361770"/>
                <a:gd name="connsiteX5" fmla="*/ 94227 w 343930"/>
                <a:gd name="connsiteY5" fmla="*/ 361237 h 361770"/>
                <a:gd name="connsiteX6" fmla="*/ 4676 w 343930"/>
                <a:gd name="connsiteY6" fmla="*/ 352915 h 361770"/>
                <a:gd name="connsiteX7" fmla="*/ 0 w 343930"/>
                <a:gd name="connsiteY7" fmla="*/ 352321 h 361770"/>
                <a:gd name="connsiteX8" fmla="*/ 101987 w 343930"/>
                <a:gd name="connsiteY8" fmla="*/ 150236 h 361770"/>
                <a:gd name="connsiteX9" fmla="*/ 163744 w 343930"/>
                <a:gd name="connsiteY9" fmla="*/ 0 h 36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930" h="361770">
                  <a:moveTo>
                    <a:pt x="163744" y="0"/>
                  </a:moveTo>
                  <a:lnTo>
                    <a:pt x="178396" y="13750"/>
                  </a:lnTo>
                  <a:cubicBezTo>
                    <a:pt x="304317" y="138942"/>
                    <a:pt x="364544" y="238018"/>
                    <a:pt x="337605" y="297178"/>
                  </a:cubicBezTo>
                  <a:cubicBezTo>
                    <a:pt x="320278" y="335262"/>
                    <a:pt x="269017" y="356259"/>
                    <a:pt x="189169" y="361598"/>
                  </a:cubicBezTo>
                  <a:lnTo>
                    <a:pt x="101228" y="361770"/>
                  </a:lnTo>
                  <a:lnTo>
                    <a:pt x="94227" y="361237"/>
                  </a:lnTo>
                  <a:lnTo>
                    <a:pt x="4676" y="352915"/>
                  </a:lnTo>
                  <a:lnTo>
                    <a:pt x="0" y="352321"/>
                  </a:lnTo>
                  <a:lnTo>
                    <a:pt x="101987" y="150236"/>
                  </a:lnTo>
                  <a:lnTo>
                    <a:pt x="163744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102BFF8-1253-4DC4-8F0F-A614EC0FC5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1920" y="2704935"/>
            <a:ext cx="4785668" cy="8749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just">
              <a:buNone/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4133B29-7CA3-4E8A-BDE7-6F7FBE777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1920" y="3661942"/>
            <a:ext cx="4785668" cy="349968"/>
          </a:xfrm>
          <a:prstGeom prst="rect">
            <a:avLst/>
          </a:prstGeom>
          <a:ln>
            <a:noFill/>
          </a:ln>
        </p:spPr>
        <p:txBody>
          <a:bodyPr wrap="square" lIns="0">
            <a:noAutofit/>
          </a:bodyPr>
          <a:lstStyle>
            <a:lvl1pPr marL="0" indent="0" algn="l" defTabSz="363800">
              <a:lnSpc>
                <a:spcPct val="93000"/>
              </a:lnSpc>
              <a:buNone/>
              <a:defRPr lang="en-GB" sz="1800" dirty="0">
                <a:solidFill>
                  <a:srgbClr val="FFFFF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</a:lstStyle>
          <a:p>
            <a:pPr marL="0" lvl="0" indent="0" defTabSz="363800">
              <a:lnSpc>
                <a:spcPct val="93000"/>
              </a:lnSpc>
              <a:buNone/>
            </a:pPr>
            <a:r>
              <a:rPr lang="en-US" dirty="0"/>
              <a:t>Subtitle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08EF2C-2929-4353-8A9D-ACDC182F6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284"/>
          <a:stretch/>
        </p:blipFill>
        <p:spPr>
          <a:xfrm>
            <a:off x="3851920" y="1283159"/>
            <a:ext cx="3100868" cy="8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31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erson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172EAF-17DA-AE4A-A7EE-9B92132874A3}"/>
              </a:ext>
            </a:extLst>
          </p:cNvPr>
          <p:cNvCxnSpPr>
            <a:cxnSpLocks/>
          </p:cNvCxnSpPr>
          <p:nvPr userDrawn="1"/>
        </p:nvCxnSpPr>
        <p:spPr>
          <a:xfrm>
            <a:off x="2699792" y="1653835"/>
            <a:ext cx="504056" cy="0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9F98007-12E5-1347-86D2-FD1631C42F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792" y="1139340"/>
            <a:ext cx="5937796" cy="264047"/>
          </a:xfrm>
        </p:spPr>
        <p:txBody>
          <a:bodyPr tIns="0" rIns="0" bIns="0" anchor="b"/>
          <a:lstStyle>
            <a:lvl1pPr marL="0" indent="0">
              <a:buFont typeface="Arial" panose="020B0604020202020204" pitchFamily="34" charset="0"/>
              <a:buNone/>
              <a:defRPr sz="1600" b="1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10B3AB-4B7B-AC43-9902-ADB77F1438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9792" y="1413332"/>
            <a:ext cx="5937796" cy="260469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3C10258-D7B1-8247-B5A8-DD703D3812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99792" y="1683746"/>
            <a:ext cx="5937796" cy="2227393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0" name="Picture Placeholder 36">
            <a:extLst>
              <a:ext uri="{FF2B5EF4-FFF2-40B4-BE49-F238E27FC236}">
                <a16:creationId xmlns:a16="http://schemas.microsoft.com/office/drawing/2014/main" id="{6BBDCC44-E649-7042-9BAB-A64BA500612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0063" y="1137670"/>
            <a:ext cx="1767681" cy="1767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C448B77-40C1-BA4B-9EBD-F6806BE8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C6B6D8-1F26-49EB-8B11-3E83626E9AD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37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172EAF-17DA-AE4A-A7EE-9B92132874A3}"/>
              </a:ext>
            </a:extLst>
          </p:cNvPr>
          <p:cNvCxnSpPr>
            <a:cxnSpLocks/>
          </p:cNvCxnSpPr>
          <p:nvPr userDrawn="1"/>
        </p:nvCxnSpPr>
        <p:spPr>
          <a:xfrm>
            <a:off x="500063" y="2682018"/>
            <a:ext cx="504056" cy="0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9F98007-12E5-1347-86D2-FD1631C42F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62" y="2167523"/>
            <a:ext cx="2515363" cy="264047"/>
          </a:xfrm>
        </p:spPr>
        <p:txBody>
          <a:bodyPr tIns="0" rIns="0" bIns="0" anchor="b"/>
          <a:lstStyle>
            <a:lvl1pPr marL="0" indent="0">
              <a:buFont typeface="Arial" panose="020B0604020202020204" pitchFamily="34" charset="0"/>
              <a:buNone/>
              <a:defRPr sz="1600" b="1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10B3AB-4B7B-AC43-9902-ADB77F1438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62" y="2441515"/>
            <a:ext cx="2515363" cy="260469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3C10258-D7B1-8247-B5A8-DD703D3812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2" y="2711930"/>
            <a:ext cx="2515363" cy="50453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0" name="Picture Placeholder 36">
            <a:extLst>
              <a:ext uri="{FF2B5EF4-FFF2-40B4-BE49-F238E27FC236}">
                <a16:creationId xmlns:a16="http://schemas.microsoft.com/office/drawing/2014/main" id="{6BBDCC44-E649-7042-9BAB-A64BA500612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0063" y="1012743"/>
            <a:ext cx="1134814" cy="11348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439D20-BAEE-3A46-9F93-18FED5D8DD98}"/>
              </a:ext>
            </a:extLst>
          </p:cNvPr>
          <p:cNvCxnSpPr>
            <a:cxnSpLocks/>
          </p:cNvCxnSpPr>
          <p:nvPr userDrawn="1"/>
        </p:nvCxnSpPr>
        <p:spPr>
          <a:xfrm>
            <a:off x="3305850" y="2682018"/>
            <a:ext cx="504056" cy="0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3FDEDF0-1056-0C47-AD69-FE9D014D9D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05849" y="2167523"/>
            <a:ext cx="2515363" cy="264047"/>
          </a:xfrm>
        </p:spPr>
        <p:txBody>
          <a:bodyPr tIns="0" rIns="0" bIns="0" anchor="b"/>
          <a:lstStyle>
            <a:lvl1pPr marL="0" indent="0">
              <a:buFont typeface="Arial" panose="020B0604020202020204" pitchFamily="34" charset="0"/>
              <a:buNone/>
              <a:defRPr sz="1600" b="1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1A579EA-2168-BA49-AB8F-310CB7F9CA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5849" y="2441515"/>
            <a:ext cx="2515363" cy="260469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2FEF0F1-661C-654B-9E89-06752809DF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5849" y="2711930"/>
            <a:ext cx="2515363" cy="50453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7" name="Picture Placeholder 36">
            <a:extLst>
              <a:ext uri="{FF2B5EF4-FFF2-40B4-BE49-F238E27FC236}">
                <a16:creationId xmlns:a16="http://schemas.microsoft.com/office/drawing/2014/main" id="{A9D82A10-3AD7-1446-8F46-37E0058A88A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05850" y="1012743"/>
            <a:ext cx="1134814" cy="11348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7EF184F-6686-6D49-9419-BA1D272AC81D}"/>
              </a:ext>
            </a:extLst>
          </p:cNvPr>
          <p:cNvCxnSpPr>
            <a:cxnSpLocks/>
          </p:cNvCxnSpPr>
          <p:nvPr userDrawn="1"/>
        </p:nvCxnSpPr>
        <p:spPr>
          <a:xfrm>
            <a:off x="6111639" y="2682018"/>
            <a:ext cx="504056" cy="0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019358D-0868-DE4E-8C10-294977BB6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11638" y="2167523"/>
            <a:ext cx="2515363" cy="264047"/>
          </a:xfrm>
        </p:spPr>
        <p:txBody>
          <a:bodyPr tIns="0" rIns="0" bIns="0" anchor="b"/>
          <a:lstStyle>
            <a:lvl1pPr marL="0" indent="0">
              <a:buFont typeface="Arial" panose="020B0604020202020204" pitchFamily="34" charset="0"/>
              <a:buNone/>
              <a:defRPr sz="1600" b="1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65975E78-D73C-2B47-B71F-4E0B606A0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11638" y="2441515"/>
            <a:ext cx="2515363" cy="260469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4B92EB00-D56B-7A41-881D-393490E952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11638" y="2711930"/>
            <a:ext cx="2515363" cy="50453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2" name="Picture Placeholder 36">
            <a:extLst>
              <a:ext uri="{FF2B5EF4-FFF2-40B4-BE49-F238E27FC236}">
                <a16:creationId xmlns:a16="http://schemas.microsoft.com/office/drawing/2014/main" id="{3F0A8FF6-A378-E944-BB45-55FC0D68046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1639" y="1012743"/>
            <a:ext cx="1134814" cy="11348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27787B3-D9AF-D940-8323-B8918F6A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B1114C-E04D-4F69-BC84-F54E17E815E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700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172EAF-17DA-AE4A-A7EE-9B92132874A3}"/>
              </a:ext>
            </a:extLst>
          </p:cNvPr>
          <p:cNvCxnSpPr>
            <a:cxnSpLocks/>
          </p:cNvCxnSpPr>
          <p:nvPr userDrawn="1"/>
        </p:nvCxnSpPr>
        <p:spPr>
          <a:xfrm>
            <a:off x="500063" y="2682018"/>
            <a:ext cx="378365" cy="0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9F98007-12E5-1347-86D2-FD1631C42F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62" y="2167523"/>
            <a:ext cx="1888136" cy="264047"/>
          </a:xfrm>
        </p:spPr>
        <p:txBody>
          <a:bodyPr tIns="0" rIns="0" bIns="0" anchor="b"/>
          <a:lstStyle>
            <a:lvl1pPr marL="0" indent="0">
              <a:buFont typeface="Arial" panose="020B0604020202020204" pitchFamily="34" charset="0"/>
              <a:buNone/>
              <a:defRPr sz="1600" b="1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10B3AB-4B7B-AC43-9902-ADB77F1438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62" y="2441515"/>
            <a:ext cx="1888136" cy="260469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3C10258-D7B1-8247-B5A8-DD703D3812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2" y="2711930"/>
            <a:ext cx="1888136" cy="50453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0" name="Picture Placeholder 36">
            <a:extLst>
              <a:ext uri="{FF2B5EF4-FFF2-40B4-BE49-F238E27FC236}">
                <a16:creationId xmlns:a16="http://schemas.microsoft.com/office/drawing/2014/main" id="{6BBDCC44-E649-7042-9BAB-A64BA500612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0063" y="1012743"/>
            <a:ext cx="1134814" cy="11348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27787B3-D9AF-D940-8323-B8918F6A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740405-3142-3E41-8C6D-A8A1E34E9905}"/>
              </a:ext>
            </a:extLst>
          </p:cNvPr>
          <p:cNvCxnSpPr>
            <a:cxnSpLocks/>
          </p:cNvCxnSpPr>
          <p:nvPr userDrawn="1"/>
        </p:nvCxnSpPr>
        <p:spPr>
          <a:xfrm>
            <a:off x="2587047" y="2682018"/>
            <a:ext cx="378365" cy="0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9B34579-E92E-C345-9574-CD4A4C1972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87046" y="2167523"/>
            <a:ext cx="1888136" cy="264047"/>
          </a:xfrm>
        </p:spPr>
        <p:txBody>
          <a:bodyPr tIns="0" rIns="0" bIns="0" anchor="b"/>
          <a:lstStyle>
            <a:lvl1pPr marL="0" indent="0">
              <a:buFont typeface="Arial" panose="020B0604020202020204" pitchFamily="34" charset="0"/>
              <a:buNone/>
              <a:defRPr sz="1600" b="1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58BA616A-D2A8-2947-89EC-AD5CAD12A3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87046" y="2441515"/>
            <a:ext cx="1888136" cy="260469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19709921-4F93-054C-913B-3206038FEE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87046" y="2711930"/>
            <a:ext cx="1888136" cy="50453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644AF5B-5241-9F48-A875-B2F5F442AD32}"/>
              </a:ext>
            </a:extLst>
          </p:cNvPr>
          <p:cNvCxnSpPr>
            <a:cxnSpLocks/>
          </p:cNvCxnSpPr>
          <p:nvPr userDrawn="1"/>
        </p:nvCxnSpPr>
        <p:spPr>
          <a:xfrm>
            <a:off x="4674031" y="2682018"/>
            <a:ext cx="378365" cy="0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0A0A9FE5-4414-BC45-9945-5F498E212A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4030" y="2167523"/>
            <a:ext cx="1888136" cy="264047"/>
          </a:xfrm>
        </p:spPr>
        <p:txBody>
          <a:bodyPr tIns="0" rIns="0" bIns="0" anchor="b"/>
          <a:lstStyle>
            <a:lvl1pPr marL="0" indent="0">
              <a:buFont typeface="Arial" panose="020B0604020202020204" pitchFamily="34" charset="0"/>
              <a:buNone/>
              <a:defRPr sz="1600" b="1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8ED5D7B2-689B-2B4C-A43D-D02E83F947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4030" y="2441515"/>
            <a:ext cx="1888136" cy="260469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1C1EEEB8-A0CF-574A-9ADA-0AF9C5F90BE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74030" y="2711930"/>
            <a:ext cx="1888136" cy="50453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2747001-8EC9-C94D-8496-0D147669DF33}"/>
              </a:ext>
            </a:extLst>
          </p:cNvPr>
          <p:cNvCxnSpPr>
            <a:cxnSpLocks/>
          </p:cNvCxnSpPr>
          <p:nvPr userDrawn="1"/>
        </p:nvCxnSpPr>
        <p:spPr>
          <a:xfrm>
            <a:off x="6761014" y="2682018"/>
            <a:ext cx="378365" cy="0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1BB302A5-7E2E-1C42-8D5D-038AFC7E6C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61013" y="2167523"/>
            <a:ext cx="1888136" cy="264047"/>
          </a:xfrm>
        </p:spPr>
        <p:txBody>
          <a:bodyPr tIns="0" rIns="0" bIns="0" anchor="b"/>
          <a:lstStyle>
            <a:lvl1pPr marL="0" indent="0">
              <a:buFont typeface="Arial" panose="020B0604020202020204" pitchFamily="34" charset="0"/>
              <a:buNone/>
              <a:defRPr sz="1600" b="1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55E365EA-E806-794E-A01A-1781C7CB69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1013" y="2441515"/>
            <a:ext cx="1888136" cy="260469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B84882D0-76FD-3641-827B-BFF1B43612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61013" y="2711930"/>
            <a:ext cx="1888136" cy="504532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3" name="Picture Placeholder 36">
            <a:extLst>
              <a:ext uri="{FF2B5EF4-FFF2-40B4-BE49-F238E27FC236}">
                <a16:creationId xmlns:a16="http://schemas.microsoft.com/office/drawing/2014/main" id="{EBFCBB6A-B0D6-9F42-91B5-8D147859F63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587046" y="1012743"/>
            <a:ext cx="1134814" cy="11348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36">
            <a:extLst>
              <a:ext uri="{FF2B5EF4-FFF2-40B4-BE49-F238E27FC236}">
                <a16:creationId xmlns:a16="http://schemas.microsoft.com/office/drawing/2014/main" id="{CAE03149-D6A1-604B-AA12-50D258C53D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674030" y="1012743"/>
            <a:ext cx="1134814" cy="11348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36">
            <a:extLst>
              <a:ext uri="{FF2B5EF4-FFF2-40B4-BE49-F238E27FC236}">
                <a16:creationId xmlns:a16="http://schemas.microsoft.com/office/drawing/2014/main" id="{555B8286-1166-8844-8C35-F00F2B33B98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61013" y="1012743"/>
            <a:ext cx="1134814" cy="11348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048CD4-BFF7-4D36-87EF-253A3F1B3E79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77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act U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3A1060D7-15E0-B149-B9D6-37E4A0672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519"/>
          <a:stretch/>
        </p:blipFill>
        <p:spPr>
          <a:xfrm>
            <a:off x="500063" y="1789613"/>
            <a:ext cx="2518723" cy="6777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FC95F1-815D-2D4B-8AFC-63AA196BAEF6}"/>
              </a:ext>
            </a:extLst>
          </p:cNvPr>
          <p:cNvGrpSpPr/>
          <p:nvPr userDrawn="1"/>
        </p:nvGrpSpPr>
        <p:grpSpPr>
          <a:xfrm>
            <a:off x="3175" y="5071254"/>
            <a:ext cx="9144000" cy="78318"/>
            <a:chOff x="0" y="5071254"/>
            <a:chExt cx="9144000" cy="783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214FF2-E8CC-8947-AA41-46AA3CE8727A}"/>
                </a:ext>
              </a:extLst>
            </p:cNvPr>
            <p:cNvSpPr/>
            <p:nvPr userDrawn="1"/>
          </p:nvSpPr>
          <p:spPr>
            <a:xfrm>
              <a:off x="0" y="5071254"/>
              <a:ext cx="2016000" cy="78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Simplon Norm" panose="020B0500030000000000" pitchFamily="34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6F3B95-639B-5B44-8E76-C141A9B2DCE5}"/>
                </a:ext>
              </a:extLst>
            </p:cNvPr>
            <p:cNvSpPr/>
            <p:nvPr userDrawn="1"/>
          </p:nvSpPr>
          <p:spPr>
            <a:xfrm>
              <a:off x="2016000" y="5071254"/>
              <a:ext cx="7128000" cy="783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Simplon Norm" panose="020B0500030000000000" pitchFamily="34" charset="77"/>
              </a:endParaRPr>
            </a:p>
          </p:txBody>
        </p:sp>
      </p:grp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7ED7C95-B496-764A-A62B-7AEE64F0AF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2" y="2660590"/>
            <a:ext cx="8137525" cy="6181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644064-E3FD-0045-A137-F0CF630DF8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065" y="3306205"/>
            <a:ext cx="8137523" cy="287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Presenter name and/or email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E86138B-22AB-524D-B99B-1D15537B55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1" y="3728481"/>
            <a:ext cx="8137525" cy="2834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Co-authors and/or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4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C36F888B-A049-4E4F-8601-4102B0AA32BF}"/>
              </a:ext>
            </a:extLst>
          </p:cNvPr>
          <p:cNvGrpSpPr/>
          <p:nvPr userDrawn="1"/>
        </p:nvGrpSpPr>
        <p:grpSpPr>
          <a:xfrm>
            <a:off x="0" y="0"/>
            <a:ext cx="9141087" cy="5155928"/>
            <a:chOff x="0" y="-1"/>
            <a:chExt cx="9141087" cy="515592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2820F1A7-A0B4-CC4B-BD4C-5CB901C715CB}"/>
                </a:ext>
              </a:extLst>
            </p:cNvPr>
            <p:cNvSpPr/>
            <p:nvPr userDrawn="1"/>
          </p:nvSpPr>
          <p:spPr>
            <a:xfrm>
              <a:off x="0" y="0"/>
              <a:ext cx="2348678" cy="3502791"/>
            </a:xfrm>
            <a:custGeom>
              <a:avLst/>
              <a:gdLst>
                <a:gd name="connsiteX0" fmla="*/ 0 w 2348678"/>
                <a:gd name="connsiteY0" fmla="*/ 0 h 3502791"/>
                <a:gd name="connsiteX1" fmla="*/ 525537 w 2348678"/>
                <a:gd name="connsiteY1" fmla="*/ 0 h 3502791"/>
                <a:gd name="connsiteX2" fmla="*/ 477649 w 2348678"/>
                <a:gd name="connsiteY2" fmla="*/ 11761 h 3502791"/>
                <a:gd name="connsiteX3" fmla="*/ 62225 w 2348678"/>
                <a:gd name="connsiteY3" fmla="*/ 183642 h 3502791"/>
                <a:gd name="connsiteX4" fmla="*/ 59890 w 2348678"/>
                <a:gd name="connsiteY4" fmla="*/ 190324 h 3502791"/>
                <a:gd name="connsiteX5" fmla="*/ 66959 w 2348678"/>
                <a:gd name="connsiteY5" fmla="*/ 192199 h 3502791"/>
                <a:gd name="connsiteX6" fmla="*/ 1402010 w 2348678"/>
                <a:gd name="connsiteY6" fmla="*/ 154763 h 3502791"/>
                <a:gd name="connsiteX7" fmla="*/ 2229032 w 2348678"/>
                <a:gd name="connsiteY7" fmla="*/ 2734319 h 3502791"/>
                <a:gd name="connsiteX8" fmla="*/ 2191499 w 2348678"/>
                <a:gd name="connsiteY8" fmla="*/ 2849202 h 3502791"/>
                <a:gd name="connsiteX9" fmla="*/ 2121922 w 2348678"/>
                <a:gd name="connsiteY9" fmla="*/ 2804073 h 3502791"/>
                <a:gd name="connsiteX10" fmla="*/ 1003565 w 2348678"/>
                <a:gd name="connsiteY10" fmla="*/ 2198977 h 3502791"/>
                <a:gd name="connsiteX11" fmla="*/ 995646 w 2348678"/>
                <a:gd name="connsiteY11" fmla="*/ 2201009 h 3502791"/>
                <a:gd name="connsiteX12" fmla="*/ 998896 w 2348678"/>
                <a:gd name="connsiteY12" fmla="*/ 2208929 h 3502791"/>
                <a:gd name="connsiteX13" fmla="*/ 2137892 w 2348678"/>
                <a:gd name="connsiteY13" fmla="*/ 2923903 h 3502791"/>
                <a:gd name="connsiteX14" fmla="*/ 2161363 w 2348678"/>
                <a:gd name="connsiteY14" fmla="*/ 2941446 h 3502791"/>
                <a:gd name="connsiteX15" fmla="*/ 2151199 w 2348678"/>
                <a:gd name="connsiteY15" fmla="*/ 2972556 h 3502791"/>
                <a:gd name="connsiteX16" fmla="*/ 2053361 w 2348678"/>
                <a:gd name="connsiteY16" fmla="*/ 3209803 h 3502791"/>
                <a:gd name="connsiteX17" fmla="*/ 1938019 w 2348678"/>
                <a:gd name="connsiteY17" fmla="*/ 3438996 h 3502791"/>
                <a:gd name="connsiteX18" fmla="*/ 1899637 w 2348678"/>
                <a:gd name="connsiteY18" fmla="*/ 3502791 h 3502791"/>
                <a:gd name="connsiteX19" fmla="*/ 1749744 w 2348678"/>
                <a:gd name="connsiteY19" fmla="*/ 3459348 h 3502791"/>
                <a:gd name="connsiteX20" fmla="*/ 1608111 w 2348678"/>
                <a:gd name="connsiteY20" fmla="*/ 3415107 h 3502791"/>
                <a:gd name="connsiteX21" fmla="*/ 352814 w 2348678"/>
                <a:gd name="connsiteY21" fmla="*/ 2919107 h 3502791"/>
                <a:gd name="connsiteX22" fmla="*/ 129384 w 2348678"/>
                <a:gd name="connsiteY22" fmla="*/ 2815026 h 3502791"/>
                <a:gd name="connsiteX23" fmla="*/ 0 w 2348678"/>
                <a:gd name="connsiteY23" fmla="*/ 2752034 h 3502791"/>
                <a:gd name="connsiteX24" fmla="*/ 0 w 2348678"/>
                <a:gd name="connsiteY24" fmla="*/ 0 h 35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48678" h="3502791">
                  <a:moveTo>
                    <a:pt x="0" y="0"/>
                  </a:moveTo>
                  <a:lnTo>
                    <a:pt x="525537" y="0"/>
                  </a:lnTo>
                  <a:lnTo>
                    <a:pt x="477649" y="11761"/>
                  </a:lnTo>
                  <a:cubicBezTo>
                    <a:pt x="337298" y="54090"/>
                    <a:pt x="198160" y="111742"/>
                    <a:pt x="62225" y="183642"/>
                  </a:cubicBezTo>
                  <a:cubicBezTo>
                    <a:pt x="62225" y="183642"/>
                    <a:pt x="58176" y="186913"/>
                    <a:pt x="59890" y="190324"/>
                  </a:cubicBezTo>
                  <a:cubicBezTo>
                    <a:pt x="61604" y="193735"/>
                    <a:pt x="66959" y="192199"/>
                    <a:pt x="66959" y="192199"/>
                  </a:cubicBezTo>
                  <a:cubicBezTo>
                    <a:pt x="514156" y="-7207"/>
                    <a:pt x="986540" y="-35167"/>
                    <a:pt x="1402010" y="154763"/>
                  </a:cubicBezTo>
                  <a:cubicBezTo>
                    <a:pt x="2220361" y="528726"/>
                    <a:pt x="2546084" y="1622623"/>
                    <a:pt x="2229032" y="2734319"/>
                  </a:cubicBezTo>
                  <a:lnTo>
                    <a:pt x="2191499" y="2849202"/>
                  </a:lnTo>
                  <a:lnTo>
                    <a:pt x="2121922" y="2804073"/>
                  </a:lnTo>
                  <a:cubicBezTo>
                    <a:pt x="1801129" y="2602569"/>
                    <a:pt x="1421055" y="2395579"/>
                    <a:pt x="1003565" y="2198977"/>
                  </a:cubicBezTo>
                  <a:cubicBezTo>
                    <a:pt x="1003565" y="2198977"/>
                    <a:pt x="997199" y="2196820"/>
                    <a:pt x="995646" y="2201009"/>
                  </a:cubicBezTo>
                  <a:cubicBezTo>
                    <a:pt x="994090" y="2205199"/>
                    <a:pt x="998896" y="2208929"/>
                    <a:pt x="998896" y="2208929"/>
                  </a:cubicBezTo>
                  <a:cubicBezTo>
                    <a:pt x="1434380" y="2451555"/>
                    <a:pt x="1833684" y="2702502"/>
                    <a:pt x="2137892" y="2923903"/>
                  </a:cubicBezTo>
                  <a:lnTo>
                    <a:pt x="2161363" y="2941446"/>
                  </a:lnTo>
                  <a:lnTo>
                    <a:pt x="2151199" y="2972556"/>
                  </a:lnTo>
                  <a:cubicBezTo>
                    <a:pt x="2121939" y="3051889"/>
                    <a:pt x="2089344" y="3131057"/>
                    <a:pt x="2053361" y="3209803"/>
                  </a:cubicBezTo>
                  <a:cubicBezTo>
                    <a:pt x="2017373" y="3288530"/>
                    <a:pt x="1978850" y="3364970"/>
                    <a:pt x="1938019" y="3438996"/>
                  </a:cubicBezTo>
                  <a:lnTo>
                    <a:pt x="1899637" y="3502791"/>
                  </a:lnTo>
                  <a:lnTo>
                    <a:pt x="1749744" y="3459348"/>
                  </a:lnTo>
                  <a:lnTo>
                    <a:pt x="1608111" y="3415107"/>
                  </a:lnTo>
                  <a:cubicBezTo>
                    <a:pt x="1239845" y="3295233"/>
                    <a:pt x="807151" y="3126085"/>
                    <a:pt x="352814" y="2919107"/>
                  </a:cubicBezTo>
                  <a:cubicBezTo>
                    <a:pt x="277091" y="2884611"/>
                    <a:pt x="202558" y="2849879"/>
                    <a:pt x="129384" y="2815026"/>
                  </a:cubicBezTo>
                  <a:lnTo>
                    <a:pt x="0" y="275203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486529D-59C1-F54C-9C29-A95A26E13DE8}"/>
                </a:ext>
              </a:extLst>
            </p:cNvPr>
            <p:cNvSpPr/>
            <p:nvPr userDrawn="1"/>
          </p:nvSpPr>
          <p:spPr>
            <a:xfrm>
              <a:off x="0" y="-1"/>
              <a:ext cx="9141087" cy="5155928"/>
            </a:xfrm>
            <a:custGeom>
              <a:avLst/>
              <a:gdLst>
                <a:gd name="connsiteX0" fmla="*/ 1526153 w 9141087"/>
                <a:gd name="connsiteY0" fmla="*/ 0 h 5155928"/>
                <a:gd name="connsiteX1" fmla="*/ 9141087 w 9141087"/>
                <a:gd name="connsiteY1" fmla="*/ 0 h 5155928"/>
                <a:gd name="connsiteX2" fmla="*/ 9141087 w 9141087"/>
                <a:gd name="connsiteY2" fmla="*/ 5154827 h 5155928"/>
                <a:gd name="connsiteX3" fmla="*/ 0 w 9141087"/>
                <a:gd name="connsiteY3" fmla="*/ 5154827 h 5155928"/>
                <a:gd name="connsiteX4" fmla="*/ 0 w 9141087"/>
                <a:gd name="connsiteY4" fmla="*/ 5146451 h 5155928"/>
                <a:gd name="connsiteX5" fmla="*/ 75637 w 9141087"/>
                <a:gd name="connsiteY5" fmla="*/ 5154368 h 5155928"/>
                <a:gd name="connsiteX6" fmla="*/ 2058507 w 9141087"/>
                <a:gd name="connsiteY6" fmla="*/ 4098986 h 5155928"/>
                <a:gd name="connsiteX7" fmla="*/ 2157322 w 9141087"/>
                <a:gd name="connsiteY7" fmla="*/ 3961433 h 5155928"/>
                <a:gd name="connsiteX8" fmla="*/ 2164242 w 9141087"/>
                <a:gd name="connsiteY8" fmla="*/ 3962746 h 5155928"/>
                <a:gd name="connsiteX9" fmla="*/ 2202530 w 9141087"/>
                <a:gd name="connsiteY9" fmla="*/ 3971148 h 5155928"/>
                <a:gd name="connsiteX10" fmla="*/ 2280575 w 9141087"/>
                <a:gd name="connsiteY10" fmla="*/ 3984804 h 5155928"/>
                <a:gd name="connsiteX11" fmla="*/ 2326734 w 9141087"/>
                <a:gd name="connsiteY11" fmla="*/ 3993557 h 5155928"/>
                <a:gd name="connsiteX12" fmla="*/ 2326992 w 9141087"/>
                <a:gd name="connsiteY12" fmla="*/ 3992927 h 5155928"/>
                <a:gd name="connsiteX13" fmla="*/ 2387013 w 9141087"/>
                <a:gd name="connsiteY13" fmla="*/ 4003429 h 5155928"/>
                <a:gd name="connsiteX14" fmla="*/ 3145582 w 9141087"/>
                <a:gd name="connsiteY14" fmla="*/ 3885282 h 5155928"/>
                <a:gd name="connsiteX15" fmla="*/ 2630604 w 9141087"/>
                <a:gd name="connsiteY15" fmla="*/ 3157424 h 5155928"/>
                <a:gd name="connsiteX16" fmla="*/ 2590729 w 9141087"/>
                <a:gd name="connsiteY16" fmla="*/ 3127515 h 5155928"/>
                <a:gd name="connsiteX17" fmla="*/ 2667774 w 9141087"/>
                <a:gd name="connsiteY17" fmla="*/ 2889009 h 5155928"/>
                <a:gd name="connsiteX18" fmla="*/ 1719839 w 9141087"/>
                <a:gd name="connsiteY18" fmla="*/ 73550 h 5155928"/>
                <a:gd name="connsiteX19" fmla="*/ 1526153 w 9141087"/>
                <a:gd name="connsiteY19" fmla="*/ 0 h 515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1087" h="5155928">
                  <a:moveTo>
                    <a:pt x="1526153" y="0"/>
                  </a:moveTo>
                  <a:lnTo>
                    <a:pt x="9141087" y="0"/>
                  </a:lnTo>
                  <a:lnTo>
                    <a:pt x="9141087" y="5154827"/>
                  </a:lnTo>
                  <a:lnTo>
                    <a:pt x="0" y="5154827"/>
                  </a:lnTo>
                  <a:lnTo>
                    <a:pt x="0" y="5146451"/>
                  </a:lnTo>
                  <a:lnTo>
                    <a:pt x="75637" y="5154368"/>
                  </a:lnTo>
                  <a:cubicBezTo>
                    <a:pt x="776345" y="5184094"/>
                    <a:pt x="1521473" y="4787639"/>
                    <a:pt x="2058507" y="4098986"/>
                  </a:cubicBezTo>
                  <a:lnTo>
                    <a:pt x="2157322" y="3961433"/>
                  </a:lnTo>
                  <a:lnTo>
                    <a:pt x="2164242" y="3962746"/>
                  </a:lnTo>
                  <a:lnTo>
                    <a:pt x="2202530" y="3971148"/>
                  </a:lnTo>
                  <a:lnTo>
                    <a:pt x="2280575" y="3984804"/>
                  </a:lnTo>
                  <a:lnTo>
                    <a:pt x="2326734" y="3993557"/>
                  </a:lnTo>
                  <a:lnTo>
                    <a:pt x="2326992" y="3992927"/>
                  </a:lnTo>
                  <a:lnTo>
                    <a:pt x="2387013" y="4003429"/>
                  </a:lnTo>
                  <a:cubicBezTo>
                    <a:pt x="2799150" y="4065178"/>
                    <a:pt x="3079131" y="4031158"/>
                    <a:pt x="3145582" y="3885282"/>
                  </a:cubicBezTo>
                  <a:cubicBezTo>
                    <a:pt x="3218973" y="3724445"/>
                    <a:pt x="3017460" y="3460150"/>
                    <a:pt x="2630604" y="3157424"/>
                  </a:cubicBezTo>
                  <a:lnTo>
                    <a:pt x="2590729" y="3127515"/>
                  </a:lnTo>
                  <a:lnTo>
                    <a:pt x="2667774" y="2889009"/>
                  </a:lnTo>
                  <a:cubicBezTo>
                    <a:pt x="3005732" y="1683964"/>
                    <a:pt x="2631698" y="490305"/>
                    <a:pt x="1719839" y="73550"/>
                  </a:cubicBezTo>
                  <a:lnTo>
                    <a:pt x="1526153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A7C4EAA-15CA-B247-A4DF-3A5765D3B2A3}"/>
                </a:ext>
              </a:extLst>
            </p:cNvPr>
            <p:cNvSpPr/>
            <p:nvPr userDrawn="1"/>
          </p:nvSpPr>
          <p:spPr>
            <a:xfrm>
              <a:off x="0" y="3174823"/>
              <a:ext cx="1677049" cy="1665275"/>
            </a:xfrm>
            <a:custGeom>
              <a:avLst/>
              <a:gdLst>
                <a:gd name="connsiteX0" fmla="*/ 0 w 1677049"/>
                <a:gd name="connsiteY0" fmla="*/ 0 h 1665275"/>
                <a:gd name="connsiteX1" fmla="*/ 55062 w 1677049"/>
                <a:gd name="connsiteY1" fmla="*/ 27525 h 1665275"/>
                <a:gd name="connsiteX2" fmla="*/ 314915 w 1677049"/>
                <a:gd name="connsiteY2" fmla="*/ 149684 h 1665275"/>
                <a:gd name="connsiteX3" fmla="*/ 1331241 w 1677049"/>
                <a:gd name="connsiteY3" fmla="*/ 555564 h 1665275"/>
                <a:gd name="connsiteX4" fmla="*/ 1521376 w 1677049"/>
                <a:gd name="connsiteY4" fmla="*/ 617362 h 1665275"/>
                <a:gd name="connsiteX5" fmla="*/ 1521140 w 1677049"/>
                <a:gd name="connsiteY5" fmla="*/ 617775 h 1665275"/>
                <a:gd name="connsiteX6" fmla="*/ 1540381 w 1677049"/>
                <a:gd name="connsiteY6" fmla="*/ 623539 h 1665275"/>
                <a:gd name="connsiteX7" fmla="*/ 1566219 w 1677049"/>
                <a:gd name="connsiteY7" fmla="*/ 631937 h 1665275"/>
                <a:gd name="connsiteX8" fmla="*/ 1666079 w 1677049"/>
                <a:gd name="connsiteY8" fmla="*/ 661195 h 1665275"/>
                <a:gd name="connsiteX9" fmla="*/ 1677049 w 1677049"/>
                <a:gd name="connsiteY9" fmla="*/ 664481 h 1665275"/>
                <a:gd name="connsiteX10" fmla="*/ 1667186 w 1677049"/>
                <a:gd name="connsiteY10" fmla="*/ 678371 h 1665275"/>
                <a:gd name="connsiteX11" fmla="*/ 58278 w 1677049"/>
                <a:gd name="connsiteY11" fmla="*/ 1663563 h 1665275"/>
                <a:gd name="connsiteX12" fmla="*/ 0 w 1677049"/>
                <a:gd name="connsiteY12" fmla="*/ 1665275 h 1665275"/>
                <a:gd name="connsiteX13" fmla="*/ 0 w 1677049"/>
                <a:gd name="connsiteY13" fmla="*/ 0 h 166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7049" h="1665275">
                  <a:moveTo>
                    <a:pt x="0" y="0"/>
                  </a:moveTo>
                  <a:lnTo>
                    <a:pt x="55062" y="27525"/>
                  </a:lnTo>
                  <a:cubicBezTo>
                    <a:pt x="140029" y="68726"/>
                    <a:pt x="226710" y="109496"/>
                    <a:pt x="314915" y="149684"/>
                  </a:cubicBezTo>
                  <a:cubicBezTo>
                    <a:pt x="667741" y="310496"/>
                    <a:pt x="1011578" y="446790"/>
                    <a:pt x="1331241" y="555564"/>
                  </a:cubicBezTo>
                  <a:lnTo>
                    <a:pt x="1521376" y="617362"/>
                  </a:lnTo>
                  <a:lnTo>
                    <a:pt x="1521140" y="617775"/>
                  </a:lnTo>
                  <a:lnTo>
                    <a:pt x="1540381" y="623539"/>
                  </a:lnTo>
                  <a:lnTo>
                    <a:pt x="1566219" y="631937"/>
                  </a:lnTo>
                  <a:lnTo>
                    <a:pt x="1666079" y="661195"/>
                  </a:lnTo>
                  <a:lnTo>
                    <a:pt x="1677049" y="664481"/>
                  </a:lnTo>
                  <a:lnTo>
                    <a:pt x="1667186" y="678371"/>
                  </a:lnTo>
                  <a:cubicBezTo>
                    <a:pt x="1224914" y="1253212"/>
                    <a:pt x="632916" y="1612206"/>
                    <a:pt x="58278" y="1663563"/>
                  </a:cubicBezTo>
                  <a:lnTo>
                    <a:pt x="0" y="16652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3FCA222-E6B9-6C49-932E-60FCB5D8C5DD}"/>
                </a:ext>
              </a:extLst>
            </p:cNvPr>
            <p:cNvSpPr/>
            <p:nvPr userDrawn="1"/>
          </p:nvSpPr>
          <p:spPr>
            <a:xfrm>
              <a:off x="2376848" y="3253687"/>
              <a:ext cx="343930" cy="361770"/>
            </a:xfrm>
            <a:custGeom>
              <a:avLst/>
              <a:gdLst>
                <a:gd name="connsiteX0" fmla="*/ 163744 w 343930"/>
                <a:gd name="connsiteY0" fmla="*/ 0 h 361770"/>
                <a:gd name="connsiteX1" fmla="*/ 178396 w 343930"/>
                <a:gd name="connsiteY1" fmla="*/ 13750 h 361770"/>
                <a:gd name="connsiteX2" fmla="*/ 337605 w 343930"/>
                <a:gd name="connsiteY2" fmla="*/ 297178 h 361770"/>
                <a:gd name="connsiteX3" fmla="*/ 189169 w 343930"/>
                <a:gd name="connsiteY3" fmla="*/ 361598 h 361770"/>
                <a:gd name="connsiteX4" fmla="*/ 101228 w 343930"/>
                <a:gd name="connsiteY4" fmla="*/ 361770 h 361770"/>
                <a:gd name="connsiteX5" fmla="*/ 94227 w 343930"/>
                <a:gd name="connsiteY5" fmla="*/ 361237 h 361770"/>
                <a:gd name="connsiteX6" fmla="*/ 4676 w 343930"/>
                <a:gd name="connsiteY6" fmla="*/ 352915 h 361770"/>
                <a:gd name="connsiteX7" fmla="*/ 0 w 343930"/>
                <a:gd name="connsiteY7" fmla="*/ 352321 h 361770"/>
                <a:gd name="connsiteX8" fmla="*/ 101987 w 343930"/>
                <a:gd name="connsiteY8" fmla="*/ 150236 h 361770"/>
                <a:gd name="connsiteX9" fmla="*/ 163744 w 343930"/>
                <a:gd name="connsiteY9" fmla="*/ 0 h 36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930" h="361770">
                  <a:moveTo>
                    <a:pt x="163744" y="0"/>
                  </a:moveTo>
                  <a:lnTo>
                    <a:pt x="178396" y="13750"/>
                  </a:lnTo>
                  <a:cubicBezTo>
                    <a:pt x="304317" y="138942"/>
                    <a:pt x="364544" y="238018"/>
                    <a:pt x="337605" y="297178"/>
                  </a:cubicBezTo>
                  <a:cubicBezTo>
                    <a:pt x="320278" y="335262"/>
                    <a:pt x="269017" y="356259"/>
                    <a:pt x="189169" y="361598"/>
                  </a:cubicBezTo>
                  <a:lnTo>
                    <a:pt x="101228" y="361770"/>
                  </a:lnTo>
                  <a:lnTo>
                    <a:pt x="94227" y="361237"/>
                  </a:lnTo>
                  <a:lnTo>
                    <a:pt x="4676" y="352915"/>
                  </a:lnTo>
                  <a:lnTo>
                    <a:pt x="0" y="352321"/>
                  </a:lnTo>
                  <a:lnTo>
                    <a:pt x="101987" y="150236"/>
                  </a:lnTo>
                  <a:lnTo>
                    <a:pt x="163744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58DC5DB-561F-4D50-9ECB-E5F82C4527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1920" y="2704935"/>
            <a:ext cx="4785668" cy="8749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just"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E7E6BC7-3841-41CA-A574-B63C0E5A14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1920" y="3661942"/>
            <a:ext cx="4785668" cy="349968"/>
          </a:xfrm>
          <a:prstGeom prst="rect">
            <a:avLst/>
          </a:prstGeom>
          <a:ln>
            <a:noFill/>
          </a:ln>
        </p:spPr>
        <p:txBody>
          <a:bodyPr wrap="square" lIns="0">
            <a:noAutofit/>
          </a:bodyPr>
          <a:lstStyle>
            <a:lvl1pPr marL="0" indent="0" algn="l" defTabSz="363800">
              <a:lnSpc>
                <a:spcPct val="93000"/>
              </a:lnSpc>
              <a:buNone/>
              <a:defRPr lang="en-GB" sz="18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</a:lstStyle>
          <a:p>
            <a:pPr marL="0" lvl="0" indent="0" defTabSz="363800">
              <a:lnSpc>
                <a:spcPct val="93000"/>
              </a:lnSpc>
              <a:buNone/>
            </a:pPr>
            <a:r>
              <a:rPr lang="en-US" dirty="0"/>
              <a:t>Subtitle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10089E-490E-4CD6-B36D-DAE4420A9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284"/>
          <a:stretch/>
        </p:blipFill>
        <p:spPr>
          <a:xfrm>
            <a:off x="3851920" y="1283159"/>
            <a:ext cx="3100868" cy="8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8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C36F888B-A049-4E4F-8601-4102B0AA32BF}"/>
              </a:ext>
            </a:extLst>
          </p:cNvPr>
          <p:cNvGrpSpPr/>
          <p:nvPr userDrawn="1"/>
        </p:nvGrpSpPr>
        <p:grpSpPr>
          <a:xfrm>
            <a:off x="0" y="0"/>
            <a:ext cx="9141087" cy="5155928"/>
            <a:chOff x="0" y="-1"/>
            <a:chExt cx="9141087" cy="5155928"/>
          </a:xfrm>
          <a:solidFill>
            <a:schemeClr val="accent2"/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2820F1A7-A0B4-CC4B-BD4C-5CB901C715CB}"/>
                </a:ext>
              </a:extLst>
            </p:cNvPr>
            <p:cNvSpPr/>
            <p:nvPr userDrawn="1"/>
          </p:nvSpPr>
          <p:spPr>
            <a:xfrm>
              <a:off x="0" y="0"/>
              <a:ext cx="2348678" cy="3502791"/>
            </a:xfrm>
            <a:custGeom>
              <a:avLst/>
              <a:gdLst>
                <a:gd name="connsiteX0" fmla="*/ 0 w 2348678"/>
                <a:gd name="connsiteY0" fmla="*/ 0 h 3502791"/>
                <a:gd name="connsiteX1" fmla="*/ 525537 w 2348678"/>
                <a:gd name="connsiteY1" fmla="*/ 0 h 3502791"/>
                <a:gd name="connsiteX2" fmla="*/ 477649 w 2348678"/>
                <a:gd name="connsiteY2" fmla="*/ 11761 h 3502791"/>
                <a:gd name="connsiteX3" fmla="*/ 62225 w 2348678"/>
                <a:gd name="connsiteY3" fmla="*/ 183642 h 3502791"/>
                <a:gd name="connsiteX4" fmla="*/ 59890 w 2348678"/>
                <a:gd name="connsiteY4" fmla="*/ 190324 h 3502791"/>
                <a:gd name="connsiteX5" fmla="*/ 66959 w 2348678"/>
                <a:gd name="connsiteY5" fmla="*/ 192199 h 3502791"/>
                <a:gd name="connsiteX6" fmla="*/ 1402010 w 2348678"/>
                <a:gd name="connsiteY6" fmla="*/ 154763 h 3502791"/>
                <a:gd name="connsiteX7" fmla="*/ 2229032 w 2348678"/>
                <a:gd name="connsiteY7" fmla="*/ 2734319 h 3502791"/>
                <a:gd name="connsiteX8" fmla="*/ 2191499 w 2348678"/>
                <a:gd name="connsiteY8" fmla="*/ 2849202 h 3502791"/>
                <a:gd name="connsiteX9" fmla="*/ 2121922 w 2348678"/>
                <a:gd name="connsiteY9" fmla="*/ 2804073 h 3502791"/>
                <a:gd name="connsiteX10" fmla="*/ 1003565 w 2348678"/>
                <a:gd name="connsiteY10" fmla="*/ 2198977 h 3502791"/>
                <a:gd name="connsiteX11" fmla="*/ 995646 w 2348678"/>
                <a:gd name="connsiteY11" fmla="*/ 2201009 h 3502791"/>
                <a:gd name="connsiteX12" fmla="*/ 998896 w 2348678"/>
                <a:gd name="connsiteY12" fmla="*/ 2208929 h 3502791"/>
                <a:gd name="connsiteX13" fmla="*/ 2137892 w 2348678"/>
                <a:gd name="connsiteY13" fmla="*/ 2923903 h 3502791"/>
                <a:gd name="connsiteX14" fmla="*/ 2161363 w 2348678"/>
                <a:gd name="connsiteY14" fmla="*/ 2941446 h 3502791"/>
                <a:gd name="connsiteX15" fmla="*/ 2151199 w 2348678"/>
                <a:gd name="connsiteY15" fmla="*/ 2972556 h 3502791"/>
                <a:gd name="connsiteX16" fmla="*/ 2053361 w 2348678"/>
                <a:gd name="connsiteY16" fmla="*/ 3209803 h 3502791"/>
                <a:gd name="connsiteX17" fmla="*/ 1938019 w 2348678"/>
                <a:gd name="connsiteY17" fmla="*/ 3438996 h 3502791"/>
                <a:gd name="connsiteX18" fmla="*/ 1899637 w 2348678"/>
                <a:gd name="connsiteY18" fmla="*/ 3502791 h 3502791"/>
                <a:gd name="connsiteX19" fmla="*/ 1749744 w 2348678"/>
                <a:gd name="connsiteY19" fmla="*/ 3459348 h 3502791"/>
                <a:gd name="connsiteX20" fmla="*/ 1608111 w 2348678"/>
                <a:gd name="connsiteY20" fmla="*/ 3415107 h 3502791"/>
                <a:gd name="connsiteX21" fmla="*/ 352814 w 2348678"/>
                <a:gd name="connsiteY21" fmla="*/ 2919107 h 3502791"/>
                <a:gd name="connsiteX22" fmla="*/ 129384 w 2348678"/>
                <a:gd name="connsiteY22" fmla="*/ 2815026 h 3502791"/>
                <a:gd name="connsiteX23" fmla="*/ 0 w 2348678"/>
                <a:gd name="connsiteY23" fmla="*/ 2752034 h 3502791"/>
                <a:gd name="connsiteX24" fmla="*/ 0 w 2348678"/>
                <a:gd name="connsiteY24" fmla="*/ 0 h 35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48678" h="3502791">
                  <a:moveTo>
                    <a:pt x="0" y="0"/>
                  </a:moveTo>
                  <a:lnTo>
                    <a:pt x="525537" y="0"/>
                  </a:lnTo>
                  <a:lnTo>
                    <a:pt x="477649" y="11761"/>
                  </a:lnTo>
                  <a:cubicBezTo>
                    <a:pt x="337298" y="54090"/>
                    <a:pt x="198160" y="111742"/>
                    <a:pt x="62225" y="183642"/>
                  </a:cubicBezTo>
                  <a:cubicBezTo>
                    <a:pt x="62225" y="183642"/>
                    <a:pt x="58176" y="186913"/>
                    <a:pt x="59890" y="190324"/>
                  </a:cubicBezTo>
                  <a:cubicBezTo>
                    <a:pt x="61604" y="193735"/>
                    <a:pt x="66959" y="192199"/>
                    <a:pt x="66959" y="192199"/>
                  </a:cubicBezTo>
                  <a:cubicBezTo>
                    <a:pt x="514156" y="-7207"/>
                    <a:pt x="986540" y="-35167"/>
                    <a:pt x="1402010" y="154763"/>
                  </a:cubicBezTo>
                  <a:cubicBezTo>
                    <a:pt x="2220361" y="528726"/>
                    <a:pt x="2546084" y="1622623"/>
                    <a:pt x="2229032" y="2734319"/>
                  </a:cubicBezTo>
                  <a:lnTo>
                    <a:pt x="2191499" y="2849202"/>
                  </a:lnTo>
                  <a:lnTo>
                    <a:pt x="2121922" y="2804073"/>
                  </a:lnTo>
                  <a:cubicBezTo>
                    <a:pt x="1801129" y="2602569"/>
                    <a:pt x="1421055" y="2395579"/>
                    <a:pt x="1003565" y="2198977"/>
                  </a:cubicBezTo>
                  <a:cubicBezTo>
                    <a:pt x="1003565" y="2198977"/>
                    <a:pt x="997199" y="2196820"/>
                    <a:pt x="995646" y="2201009"/>
                  </a:cubicBezTo>
                  <a:cubicBezTo>
                    <a:pt x="994090" y="2205199"/>
                    <a:pt x="998896" y="2208929"/>
                    <a:pt x="998896" y="2208929"/>
                  </a:cubicBezTo>
                  <a:cubicBezTo>
                    <a:pt x="1434380" y="2451555"/>
                    <a:pt x="1833684" y="2702502"/>
                    <a:pt x="2137892" y="2923903"/>
                  </a:cubicBezTo>
                  <a:lnTo>
                    <a:pt x="2161363" y="2941446"/>
                  </a:lnTo>
                  <a:lnTo>
                    <a:pt x="2151199" y="2972556"/>
                  </a:lnTo>
                  <a:cubicBezTo>
                    <a:pt x="2121939" y="3051889"/>
                    <a:pt x="2089344" y="3131057"/>
                    <a:pt x="2053361" y="3209803"/>
                  </a:cubicBezTo>
                  <a:cubicBezTo>
                    <a:pt x="2017373" y="3288530"/>
                    <a:pt x="1978850" y="3364970"/>
                    <a:pt x="1938019" y="3438996"/>
                  </a:cubicBezTo>
                  <a:lnTo>
                    <a:pt x="1899637" y="3502791"/>
                  </a:lnTo>
                  <a:lnTo>
                    <a:pt x="1749744" y="3459348"/>
                  </a:lnTo>
                  <a:lnTo>
                    <a:pt x="1608111" y="3415107"/>
                  </a:lnTo>
                  <a:cubicBezTo>
                    <a:pt x="1239845" y="3295233"/>
                    <a:pt x="807151" y="3126085"/>
                    <a:pt x="352814" y="2919107"/>
                  </a:cubicBezTo>
                  <a:cubicBezTo>
                    <a:pt x="277091" y="2884611"/>
                    <a:pt x="202558" y="2849879"/>
                    <a:pt x="129384" y="2815026"/>
                  </a:cubicBezTo>
                  <a:lnTo>
                    <a:pt x="0" y="275203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486529D-59C1-F54C-9C29-A95A26E13DE8}"/>
                </a:ext>
              </a:extLst>
            </p:cNvPr>
            <p:cNvSpPr/>
            <p:nvPr userDrawn="1"/>
          </p:nvSpPr>
          <p:spPr>
            <a:xfrm>
              <a:off x="0" y="-1"/>
              <a:ext cx="9141087" cy="5155928"/>
            </a:xfrm>
            <a:custGeom>
              <a:avLst/>
              <a:gdLst>
                <a:gd name="connsiteX0" fmla="*/ 1526153 w 9141087"/>
                <a:gd name="connsiteY0" fmla="*/ 0 h 5155928"/>
                <a:gd name="connsiteX1" fmla="*/ 9141087 w 9141087"/>
                <a:gd name="connsiteY1" fmla="*/ 0 h 5155928"/>
                <a:gd name="connsiteX2" fmla="*/ 9141087 w 9141087"/>
                <a:gd name="connsiteY2" fmla="*/ 5154827 h 5155928"/>
                <a:gd name="connsiteX3" fmla="*/ 0 w 9141087"/>
                <a:gd name="connsiteY3" fmla="*/ 5154827 h 5155928"/>
                <a:gd name="connsiteX4" fmla="*/ 0 w 9141087"/>
                <a:gd name="connsiteY4" fmla="*/ 5146451 h 5155928"/>
                <a:gd name="connsiteX5" fmla="*/ 75637 w 9141087"/>
                <a:gd name="connsiteY5" fmla="*/ 5154368 h 5155928"/>
                <a:gd name="connsiteX6" fmla="*/ 2058507 w 9141087"/>
                <a:gd name="connsiteY6" fmla="*/ 4098986 h 5155928"/>
                <a:gd name="connsiteX7" fmla="*/ 2157322 w 9141087"/>
                <a:gd name="connsiteY7" fmla="*/ 3961433 h 5155928"/>
                <a:gd name="connsiteX8" fmla="*/ 2164242 w 9141087"/>
                <a:gd name="connsiteY8" fmla="*/ 3962746 h 5155928"/>
                <a:gd name="connsiteX9" fmla="*/ 2202530 w 9141087"/>
                <a:gd name="connsiteY9" fmla="*/ 3971148 h 5155928"/>
                <a:gd name="connsiteX10" fmla="*/ 2280575 w 9141087"/>
                <a:gd name="connsiteY10" fmla="*/ 3984804 h 5155928"/>
                <a:gd name="connsiteX11" fmla="*/ 2326734 w 9141087"/>
                <a:gd name="connsiteY11" fmla="*/ 3993557 h 5155928"/>
                <a:gd name="connsiteX12" fmla="*/ 2326992 w 9141087"/>
                <a:gd name="connsiteY12" fmla="*/ 3992927 h 5155928"/>
                <a:gd name="connsiteX13" fmla="*/ 2387013 w 9141087"/>
                <a:gd name="connsiteY13" fmla="*/ 4003429 h 5155928"/>
                <a:gd name="connsiteX14" fmla="*/ 3145582 w 9141087"/>
                <a:gd name="connsiteY14" fmla="*/ 3885282 h 5155928"/>
                <a:gd name="connsiteX15" fmla="*/ 2630604 w 9141087"/>
                <a:gd name="connsiteY15" fmla="*/ 3157424 h 5155928"/>
                <a:gd name="connsiteX16" fmla="*/ 2590729 w 9141087"/>
                <a:gd name="connsiteY16" fmla="*/ 3127515 h 5155928"/>
                <a:gd name="connsiteX17" fmla="*/ 2667774 w 9141087"/>
                <a:gd name="connsiteY17" fmla="*/ 2889009 h 5155928"/>
                <a:gd name="connsiteX18" fmla="*/ 1719839 w 9141087"/>
                <a:gd name="connsiteY18" fmla="*/ 73550 h 5155928"/>
                <a:gd name="connsiteX19" fmla="*/ 1526153 w 9141087"/>
                <a:gd name="connsiteY19" fmla="*/ 0 h 515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1087" h="5155928">
                  <a:moveTo>
                    <a:pt x="1526153" y="0"/>
                  </a:moveTo>
                  <a:lnTo>
                    <a:pt x="9141087" y="0"/>
                  </a:lnTo>
                  <a:lnTo>
                    <a:pt x="9141087" y="5154827"/>
                  </a:lnTo>
                  <a:lnTo>
                    <a:pt x="0" y="5154827"/>
                  </a:lnTo>
                  <a:lnTo>
                    <a:pt x="0" y="5146451"/>
                  </a:lnTo>
                  <a:lnTo>
                    <a:pt x="75637" y="5154368"/>
                  </a:lnTo>
                  <a:cubicBezTo>
                    <a:pt x="776345" y="5184094"/>
                    <a:pt x="1521473" y="4787639"/>
                    <a:pt x="2058507" y="4098986"/>
                  </a:cubicBezTo>
                  <a:lnTo>
                    <a:pt x="2157322" y="3961433"/>
                  </a:lnTo>
                  <a:lnTo>
                    <a:pt x="2164242" y="3962746"/>
                  </a:lnTo>
                  <a:lnTo>
                    <a:pt x="2202530" y="3971148"/>
                  </a:lnTo>
                  <a:lnTo>
                    <a:pt x="2280575" y="3984804"/>
                  </a:lnTo>
                  <a:lnTo>
                    <a:pt x="2326734" y="3993557"/>
                  </a:lnTo>
                  <a:lnTo>
                    <a:pt x="2326992" y="3992927"/>
                  </a:lnTo>
                  <a:lnTo>
                    <a:pt x="2387013" y="4003429"/>
                  </a:lnTo>
                  <a:cubicBezTo>
                    <a:pt x="2799150" y="4065178"/>
                    <a:pt x="3079131" y="4031158"/>
                    <a:pt x="3145582" y="3885282"/>
                  </a:cubicBezTo>
                  <a:cubicBezTo>
                    <a:pt x="3218973" y="3724445"/>
                    <a:pt x="3017460" y="3460150"/>
                    <a:pt x="2630604" y="3157424"/>
                  </a:cubicBezTo>
                  <a:lnTo>
                    <a:pt x="2590729" y="3127515"/>
                  </a:lnTo>
                  <a:lnTo>
                    <a:pt x="2667774" y="2889009"/>
                  </a:lnTo>
                  <a:cubicBezTo>
                    <a:pt x="3005732" y="1683964"/>
                    <a:pt x="2631698" y="490305"/>
                    <a:pt x="1719839" y="73550"/>
                  </a:cubicBezTo>
                  <a:lnTo>
                    <a:pt x="1526153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A7C4EAA-15CA-B247-A4DF-3A5765D3B2A3}"/>
                </a:ext>
              </a:extLst>
            </p:cNvPr>
            <p:cNvSpPr/>
            <p:nvPr userDrawn="1"/>
          </p:nvSpPr>
          <p:spPr>
            <a:xfrm>
              <a:off x="0" y="3174823"/>
              <a:ext cx="1677049" cy="1665275"/>
            </a:xfrm>
            <a:custGeom>
              <a:avLst/>
              <a:gdLst>
                <a:gd name="connsiteX0" fmla="*/ 0 w 1677049"/>
                <a:gd name="connsiteY0" fmla="*/ 0 h 1665275"/>
                <a:gd name="connsiteX1" fmla="*/ 55062 w 1677049"/>
                <a:gd name="connsiteY1" fmla="*/ 27525 h 1665275"/>
                <a:gd name="connsiteX2" fmla="*/ 314915 w 1677049"/>
                <a:gd name="connsiteY2" fmla="*/ 149684 h 1665275"/>
                <a:gd name="connsiteX3" fmla="*/ 1331241 w 1677049"/>
                <a:gd name="connsiteY3" fmla="*/ 555564 h 1665275"/>
                <a:gd name="connsiteX4" fmla="*/ 1521376 w 1677049"/>
                <a:gd name="connsiteY4" fmla="*/ 617362 h 1665275"/>
                <a:gd name="connsiteX5" fmla="*/ 1521140 w 1677049"/>
                <a:gd name="connsiteY5" fmla="*/ 617775 h 1665275"/>
                <a:gd name="connsiteX6" fmla="*/ 1540381 w 1677049"/>
                <a:gd name="connsiteY6" fmla="*/ 623539 h 1665275"/>
                <a:gd name="connsiteX7" fmla="*/ 1566219 w 1677049"/>
                <a:gd name="connsiteY7" fmla="*/ 631937 h 1665275"/>
                <a:gd name="connsiteX8" fmla="*/ 1666079 w 1677049"/>
                <a:gd name="connsiteY8" fmla="*/ 661195 h 1665275"/>
                <a:gd name="connsiteX9" fmla="*/ 1677049 w 1677049"/>
                <a:gd name="connsiteY9" fmla="*/ 664481 h 1665275"/>
                <a:gd name="connsiteX10" fmla="*/ 1667186 w 1677049"/>
                <a:gd name="connsiteY10" fmla="*/ 678371 h 1665275"/>
                <a:gd name="connsiteX11" fmla="*/ 58278 w 1677049"/>
                <a:gd name="connsiteY11" fmla="*/ 1663563 h 1665275"/>
                <a:gd name="connsiteX12" fmla="*/ 0 w 1677049"/>
                <a:gd name="connsiteY12" fmla="*/ 1665275 h 1665275"/>
                <a:gd name="connsiteX13" fmla="*/ 0 w 1677049"/>
                <a:gd name="connsiteY13" fmla="*/ 0 h 166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7049" h="1665275">
                  <a:moveTo>
                    <a:pt x="0" y="0"/>
                  </a:moveTo>
                  <a:lnTo>
                    <a:pt x="55062" y="27525"/>
                  </a:lnTo>
                  <a:cubicBezTo>
                    <a:pt x="140029" y="68726"/>
                    <a:pt x="226710" y="109496"/>
                    <a:pt x="314915" y="149684"/>
                  </a:cubicBezTo>
                  <a:cubicBezTo>
                    <a:pt x="667741" y="310496"/>
                    <a:pt x="1011578" y="446790"/>
                    <a:pt x="1331241" y="555564"/>
                  </a:cubicBezTo>
                  <a:lnTo>
                    <a:pt x="1521376" y="617362"/>
                  </a:lnTo>
                  <a:lnTo>
                    <a:pt x="1521140" y="617775"/>
                  </a:lnTo>
                  <a:lnTo>
                    <a:pt x="1540381" y="623539"/>
                  </a:lnTo>
                  <a:lnTo>
                    <a:pt x="1566219" y="631937"/>
                  </a:lnTo>
                  <a:lnTo>
                    <a:pt x="1666079" y="661195"/>
                  </a:lnTo>
                  <a:lnTo>
                    <a:pt x="1677049" y="664481"/>
                  </a:lnTo>
                  <a:lnTo>
                    <a:pt x="1667186" y="678371"/>
                  </a:lnTo>
                  <a:cubicBezTo>
                    <a:pt x="1224914" y="1253212"/>
                    <a:pt x="632916" y="1612206"/>
                    <a:pt x="58278" y="1663563"/>
                  </a:cubicBezTo>
                  <a:lnTo>
                    <a:pt x="0" y="16652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3FCA222-E6B9-6C49-932E-60FCB5D8C5DD}"/>
                </a:ext>
              </a:extLst>
            </p:cNvPr>
            <p:cNvSpPr/>
            <p:nvPr userDrawn="1"/>
          </p:nvSpPr>
          <p:spPr>
            <a:xfrm>
              <a:off x="2376848" y="3253687"/>
              <a:ext cx="343930" cy="361770"/>
            </a:xfrm>
            <a:custGeom>
              <a:avLst/>
              <a:gdLst>
                <a:gd name="connsiteX0" fmla="*/ 163744 w 343930"/>
                <a:gd name="connsiteY0" fmla="*/ 0 h 361770"/>
                <a:gd name="connsiteX1" fmla="*/ 178396 w 343930"/>
                <a:gd name="connsiteY1" fmla="*/ 13750 h 361770"/>
                <a:gd name="connsiteX2" fmla="*/ 337605 w 343930"/>
                <a:gd name="connsiteY2" fmla="*/ 297178 h 361770"/>
                <a:gd name="connsiteX3" fmla="*/ 189169 w 343930"/>
                <a:gd name="connsiteY3" fmla="*/ 361598 h 361770"/>
                <a:gd name="connsiteX4" fmla="*/ 101228 w 343930"/>
                <a:gd name="connsiteY4" fmla="*/ 361770 h 361770"/>
                <a:gd name="connsiteX5" fmla="*/ 94227 w 343930"/>
                <a:gd name="connsiteY5" fmla="*/ 361237 h 361770"/>
                <a:gd name="connsiteX6" fmla="*/ 4676 w 343930"/>
                <a:gd name="connsiteY6" fmla="*/ 352915 h 361770"/>
                <a:gd name="connsiteX7" fmla="*/ 0 w 343930"/>
                <a:gd name="connsiteY7" fmla="*/ 352321 h 361770"/>
                <a:gd name="connsiteX8" fmla="*/ 101987 w 343930"/>
                <a:gd name="connsiteY8" fmla="*/ 150236 h 361770"/>
                <a:gd name="connsiteX9" fmla="*/ 163744 w 343930"/>
                <a:gd name="connsiteY9" fmla="*/ 0 h 36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930" h="361770">
                  <a:moveTo>
                    <a:pt x="163744" y="0"/>
                  </a:moveTo>
                  <a:lnTo>
                    <a:pt x="178396" y="13750"/>
                  </a:lnTo>
                  <a:cubicBezTo>
                    <a:pt x="304317" y="138942"/>
                    <a:pt x="364544" y="238018"/>
                    <a:pt x="337605" y="297178"/>
                  </a:cubicBezTo>
                  <a:cubicBezTo>
                    <a:pt x="320278" y="335262"/>
                    <a:pt x="269017" y="356259"/>
                    <a:pt x="189169" y="361598"/>
                  </a:cubicBezTo>
                  <a:lnTo>
                    <a:pt x="101228" y="361770"/>
                  </a:lnTo>
                  <a:lnTo>
                    <a:pt x="94227" y="361237"/>
                  </a:lnTo>
                  <a:lnTo>
                    <a:pt x="4676" y="352915"/>
                  </a:lnTo>
                  <a:lnTo>
                    <a:pt x="0" y="352321"/>
                  </a:lnTo>
                  <a:lnTo>
                    <a:pt x="101987" y="150236"/>
                  </a:lnTo>
                  <a:lnTo>
                    <a:pt x="163744" y="0"/>
                  </a:lnTo>
                  <a:close/>
                </a:path>
              </a:pathLst>
            </a:custGeom>
            <a:grpFill/>
            <a:ln w="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689345-0E5B-4961-BFA5-D74794CC7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1920" y="2704935"/>
            <a:ext cx="4785668" cy="8749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just">
              <a:buNone/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6B88576-B387-417A-9787-6A314FE14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1920" y="3661942"/>
            <a:ext cx="4785668" cy="349968"/>
          </a:xfrm>
          <a:prstGeom prst="rect">
            <a:avLst/>
          </a:prstGeom>
          <a:ln>
            <a:noFill/>
          </a:ln>
        </p:spPr>
        <p:txBody>
          <a:bodyPr wrap="square" lIns="0">
            <a:noAutofit/>
          </a:bodyPr>
          <a:lstStyle>
            <a:lvl1pPr marL="0" indent="0" algn="l" defTabSz="363800">
              <a:lnSpc>
                <a:spcPct val="93000"/>
              </a:lnSpc>
              <a:buNone/>
              <a:defRPr lang="en-GB" sz="1800" dirty="0">
                <a:solidFill>
                  <a:srgbClr val="FFFFF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</a:lstStyle>
          <a:p>
            <a:pPr marL="0" lvl="0" indent="0" defTabSz="363800">
              <a:lnSpc>
                <a:spcPct val="93000"/>
              </a:lnSpc>
              <a:buNone/>
            </a:pPr>
            <a:r>
              <a:rPr lang="en-US" dirty="0"/>
              <a:t>Subtitle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7E07E-BB8C-4881-A45D-5CE30F35E4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284"/>
          <a:stretch/>
        </p:blipFill>
        <p:spPr>
          <a:xfrm>
            <a:off x="3851920" y="1283159"/>
            <a:ext cx="3100868" cy="8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346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42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22932854-4032-2042-B2A7-CAC30407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A601E91-1DE9-6E40-B1A6-EA79B046D4E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0063" y="1321548"/>
            <a:ext cx="8137525" cy="291344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/>
            </a:lvl1pPr>
            <a:lvl2pPr marL="277813" indent="0" algn="l">
              <a:buNone/>
              <a:defRPr/>
            </a:lvl2pPr>
            <a:lvl3pPr marL="547688" indent="0" algn="l">
              <a:buNone/>
              <a:defRPr/>
            </a:lvl3pPr>
            <a:lvl4pPr marL="815975" indent="0" algn="l"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B6443E-3DD6-0D48-94B8-D7DD1B676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62" y="915566"/>
            <a:ext cx="8137525" cy="32385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C0B51-2590-4977-8BCF-5BC1B1C0A5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05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00063" y="1014414"/>
            <a:ext cx="5800129" cy="32131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[image/icon/logo box]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444208" y="1014414"/>
            <a:ext cx="2193380" cy="3213100"/>
          </a:xfrm>
          <a:prstGeom prst="rect">
            <a:avLst/>
          </a:prstGeom>
        </p:spPr>
        <p:txBody>
          <a:bodyPr vert="horz" tIns="0" rIns="0" bIns="0" anchor="t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[image text]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7291C38-6307-7D44-9B10-00CDF2E6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C3B6D4-4DC9-4D12-8D95-806CE858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5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00063" y="1014413"/>
            <a:ext cx="8137525" cy="27813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[image/icon/logo box]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99233" y="3812367"/>
            <a:ext cx="8145533" cy="422628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[image caption]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7291C38-6307-7D44-9B10-00CDF2E6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3EF494-034D-44F8-A974-C98E1DDFD8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6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67291C38-6307-7D44-9B10-00CDF2E6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BD2E2A0-ACED-0A47-9B9C-66FCC582C9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24698" y="1015676"/>
            <a:ext cx="3907238" cy="278003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[image/icon/logo box]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401D111-1A4C-BE4F-8DE5-C2A874A703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4698" y="3823714"/>
            <a:ext cx="3915473" cy="403603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[image caption]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9BD2E2A0-ACED-0A47-9B9C-66FCC582C9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231" y="1015676"/>
            <a:ext cx="3927244" cy="278003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[image/icon/logo box]</a:t>
            </a:r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401D111-1A4C-BE4F-8DE5-C2A874A70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558" y="3821321"/>
            <a:ext cx="3915473" cy="403603"/>
          </a:xfrm>
          <a:prstGeom prst="rect">
            <a:avLst/>
          </a:prstGeom>
        </p:spPr>
        <p:txBody>
          <a:bodyPr vert="horz" tIns="0" rIns="0" bIns="0" anchor="ctr"/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[image caption]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07B79C-D28E-4C15-972E-338680BEC6F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5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Captions and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A0F972-6BC7-42BC-AFE5-97C86679B87E}"/>
              </a:ext>
            </a:extLst>
          </p:cNvPr>
          <p:cNvSpPr/>
          <p:nvPr userDrawn="1"/>
        </p:nvSpPr>
        <p:spPr>
          <a:xfrm>
            <a:off x="508231" y="2877621"/>
            <a:ext cx="3927244" cy="13465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259A0-C5BF-4615-9DF0-1C33FC6423D9}"/>
              </a:ext>
            </a:extLst>
          </p:cNvPr>
          <p:cNvSpPr/>
          <p:nvPr userDrawn="1"/>
        </p:nvSpPr>
        <p:spPr>
          <a:xfrm>
            <a:off x="4732548" y="2877621"/>
            <a:ext cx="3899388" cy="13465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7291C38-6307-7D44-9B10-00CDF2E6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274639"/>
            <a:ext cx="8137525" cy="5587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BD2E2A0-ACED-0A47-9B9C-66FCC582C9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24698" y="1015675"/>
            <a:ext cx="3907238" cy="186112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[image/icon/logo box]</a:t>
            </a:r>
            <a:endParaRPr lang="en-US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9BD2E2A0-ACED-0A47-9B9C-66FCC582C9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231" y="1015675"/>
            <a:ext cx="3927244" cy="187197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[image/icon/logo box]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07B79C-D28E-4C15-972E-338680BEC6F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C13FF-C155-4919-8919-34228E9F85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4213" y="3021837"/>
            <a:ext cx="3600450" cy="12128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66E5765-AFF9-454D-B3E4-B95BB4B152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9732" y="3021837"/>
            <a:ext cx="3600450" cy="12128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A56BEC-90D2-435D-8367-0E3A5F8262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231" y="2373565"/>
            <a:ext cx="3927244" cy="503237"/>
          </a:xfrm>
          <a:solidFill>
            <a:schemeClr val="accent3">
              <a:alpha val="80000"/>
            </a:schemeClr>
          </a:solidFill>
        </p:spPr>
        <p:txBody>
          <a:bodyPr lIns="18000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4F963DD-B50B-4248-9374-A146E53148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32548" y="2373565"/>
            <a:ext cx="3899388" cy="503237"/>
          </a:xfrm>
          <a:solidFill>
            <a:schemeClr val="accent3">
              <a:alpha val="80000"/>
            </a:schemeClr>
          </a:solidFill>
        </p:spPr>
        <p:txBody>
          <a:bodyPr lIns="18000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2497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4C3202-59EE-2340-B38A-4E5E3A2DD1D8}"/>
              </a:ext>
            </a:extLst>
          </p:cNvPr>
          <p:cNvCxnSpPr>
            <a:cxnSpLocks/>
          </p:cNvCxnSpPr>
          <p:nvPr userDrawn="1"/>
        </p:nvCxnSpPr>
        <p:spPr>
          <a:xfrm>
            <a:off x="8184621" y="4728567"/>
            <a:ext cx="0" cy="2649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4FA6C-9F76-7940-ABD6-8AE29935C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063" y="1014413"/>
            <a:ext cx="8137524" cy="32131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C86E9-FDA0-4C4D-A68F-6E3891ABE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800"/>
          <a:stretch/>
        </p:blipFill>
        <p:spPr>
          <a:xfrm>
            <a:off x="512661" y="4673626"/>
            <a:ext cx="1114768" cy="304593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8EFF88D6-3D0D-1241-9CCB-64DB5A04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3" y="274639"/>
            <a:ext cx="8137524" cy="5691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72EFF-3818-A84D-9FE0-75D8DA6E4628}"/>
              </a:ext>
            </a:extLst>
          </p:cNvPr>
          <p:cNvGrpSpPr/>
          <p:nvPr userDrawn="1"/>
        </p:nvGrpSpPr>
        <p:grpSpPr>
          <a:xfrm>
            <a:off x="3175" y="5071254"/>
            <a:ext cx="9144000" cy="78318"/>
            <a:chOff x="0" y="5071254"/>
            <a:chExt cx="9144000" cy="783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8F6AEB-C8E8-484E-A2FA-B4059C66469D}"/>
                </a:ext>
              </a:extLst>
            </p:cNvPr>
            <p:cNvSpPr/>
            <p:nvPr userDrawn="1"/>
          </p:nvSpPr>
          <p:spPr>
            <a:xfrm>
              <a:off x="0" y="5071254"/>
              <a:ext cx="2016000" cy="78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Simplon Norm" panose="020B0500030000000000" pitchFamily="34" charset="7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526F9B-5CAE-264E-9860-A2CFEE02BB56}"/>
                </a:ext>
              </a:extLst>
            </p:cNvPr>
            <p:cNvSpPr/>
            <p:nvPr userDrawn="1"/>
          </p:nvSpPr>
          <p:spPr>
            <a:xfrm>
              <a:off x="2016000" y="5071254"/>
              <a:ext cx="7128000" cy="783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Simplon Norm" panose="020B0500030000000000" pitchFamily="34" charset="77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F4896-1C74-471F-B1D7-D03465CE2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412" y="4234995"/>
            <a:ext cx="8124917" cy="386218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ADC478-0D1F-4E10-932D-F91CE6CE0C53}"/>
              </a:ext>
            </a:extLst>
          </p:cNvPr>
          <p:cNvSpPr txBox="1">
            <a:spLocks/>
          </p:cNvSpPr>
          <p:nvPr userDrawn="1"/>
        </p:nvSpPr>
        <p:spPr>
          <a:xfrm>
            <a:off x="8219956" y="4723710"/>
            <a:ext cx="4113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363800">
              <a:lnSpc>
                <a:spcPct val="93000"/>
              </a:lnSpc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indent="370225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740451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110679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480905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1851132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221358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2591585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2961812" defTabSz="363800">
              <a:lnSpc>
                <a:spcPct val="93000"/>
              </a:lnSpc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3EC332E-FB62-3242-BB6A-EC0EFC1991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6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82" r:id="rId2"/>
    <p:sldLayoutId id="2147483823" r:id="rId3"/>
    <p:sldLayoutId id="2147483783" r:id="rId4"/>
    <p:sldLayoutId id="2147483825" r:id="rId5"/>
    <p:sldLayoutId id="2147483801" r:id="rId6"/>
    <p:sldLayoutId id="2147483802" r:id="rId7"/>
    <p:sldLayoutId id="2147483804" r:id="rId8"/>
    <p:sldLayoutId id="2147483827" r:id="rId9"/>
    <p:sldLayoutId id="2147483803" r:id="rId10"/>
    <p:sldLayoutId id="2147483737" r:id="rId11"/>
    <p:sldLayoutId id="2147483806" r:id="rId12"/>
    <p:sldLayoutId id="2147483832" r:id="rId13"/>
    <p:sldLayoutId id="2147483744" r:id="rId14"/>
    <p:sldLayoutId id="2147483826" r:id="rId15"/>
    <p:sldLayoutId id="2147483824" r:id="rId16"/>
    <p:sldLayoutId id="2147483793" r:id="rId17"/>
    <p:sldLayoutId id="2147483818" r:id="rId18"/>
    <p:sldLayoutId id="2147483807" r:id="rId19"/>
    <p:sldLayoutId id="2147483810" r:id="rId20"/>
    <p:sldLayoutId id="2147483809" r:id="rId21"/>
    <p:sldLayoutId id="2147483811" r:id="rId22"/>
    <p:sldLayoutId id="2147483773" r:id="rId23"/>
  </p:sldLayoutIdLst>
  <p:hf sldNum="0" hdr="0" dt="0"/>
  <p:txStyles>
    <p:titleStyle>
      <a:lvl1pPr marL="0" indent="0" algn="just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3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800" b="0" i="0" kern="1200">
          <a:solidFill>
            <a:schemeClr val="accent1"/>
          </a:solidFill>
          <a:latin typeface="Arial" panose="020B0604020202020204" pitchFamily="34" charset="0"/>
          <a:ea typeface="+mn-ea"/>
          <a:cs typeface="+mn-cs"/>
        </a:defRPr>
      </a:lvl1pPr>
      <a:lvl2pPr marL="449263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SzPct val="125000"/>
        <a:buFont typeface="System Font Regular"/>
        <a:buChar char="-"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+mn-cs"/>
        </a:defRPr>
      </a:lvl2pPr>
      <a:lvl3pPr marL="719138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SzPct val="125000"/>
        <a:buFont typeface="Wingdings" panose="05000000000000000000" pitchFamily="2" charset="2"/>
        <a:buChar char="§"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+mn-cs"/>
        </a:defRPr>
      </a:lvl3pPr>
      <a:lvl4pPr marL="987425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SzPct val="125000"/>
        <a:buFont typeface="System Font Regular"/>
        <a:buChar char="-"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+mn-cs"/>
        </a:defRPr>
      </a:lvl4pPr>
      <a:lvl5pPr marL="168021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SzPct val="125000"/>
        <a:buFont typeface="System Font Regular"/>
        <a:buChar char="-"/>
        <a:defRPr sz="1050" b="0" i="0" kern="1200">
          <a:solidFill>
            <a:schemeClr val="accent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5" userDrawn="1">
          <p15:clr>
            <a:srgbClr val="F26B43"/>
          </p15:clr>
        </p15:guide>
        <p15:guide id="2" pos="315" userDrawn="1">
          <p15:clr>
            <a:srgbClr val="F26B43"/>
          </p15:clr>
        </p15:guide>
        <p15:guide id="3" pos="5441" userDrawn="1">
          <p15:clr>
            <a:srgbClr val="F26B43"/>
          </p15:clr>
        </p15:guide>
        <p15:guide id="4" orient="horz" pos="639" userDrawn="1">
          <p15:clr>
            <a:srgbClr val="F26B43"/>
          </p15:clr>
        </p15:guide>
        <p15:guide id="5" orient="horz" pos="2911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94" userDrawn="1">
          <p15:clr>
            <a:srgbClr val="F26B43"/>
          </p15:clr>
        </p15:guide>
        <p15:guide id="8" pos="2971" userDrawn="1">
          <p15:clr>
            <a:srgbClr val="F26B43"/>
          </p15:clr>
        </p15:guide>
        <p15:guide id="9" orient="horz" pos="577" userDrawn="1">
          <p15:clr>
            <a:srgbClr val="F26B43"/>
          </p15:clr>
        </p15:guide>
        <p15:guide id="10" orient="horz" pos="2754" userDrawn="1">
          <p15:clr>
            <a:srgbClr val="F26B43"/>
          </p15:clr>
        </p15:guide>
        <p15:guide id="11" orient="horz" pos="2663" userDrawn="1">
          <p15:clr>
            <a:srgbClr val="F26B43"/>
          </p15:clr>
        </p15:guide>
        <p15:guide id="12" orient="horz" pos="2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9A5536-E78B-6843-983A-39516BBCD5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3848" y="2355726"/>
            <a:ext cx="5472608" cy="1008112"/>
          </a:xfrm>
        </p:spPr>
        <p:txBody>
          <a:bodyPr/>
          <a:lstStyle/>
          <a:p>
            <a:r>
              <a:rPr lang="en-US" sz="3200" dirty="0" smtClean="0"/>
              <a:t>Calibration of Models to Data: A comparison of Methods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309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6B424B-3DE8-0E4F-AD58-CDDC0D0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74166"/>
            <a:ext cx="7128482" cy="558795"/>
          </a:xfrm>
        </p:spPr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Model and stochastic framework used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C2937-0070-4864-A1DF-A599645440EB}"/>
              </a:ext>
            </a:extLst>
          </p:cNvPr>
          <p:cNvSpPr txBox="1"/>
          <p:nvPr/>
        </p:nvSpPr>
        <p:spPr>
          <a:xfrm>
            <a:off x="179512" y="2571750"/>
            <a:ext cx="8856984" cy="235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b="1" dirty="0" err="1" smtClean="0"/>
              <a:t>SimInf</a:t>
            </a:r>
            <a:r>
              <a:rPr lang="en-US" sz="2000" b="1" dirty="0"/>
              <a:t>: </a:t>
            </a:r>
            <a:r>
              <a:rPr lang="en-US" sz="2000" dirty="0"/>
              <a:t>A Framework for Data-Driven Stochastic Disease Spread </a:t>
            </a:r>
            <a:r>
              <a:rPr lang="en-US" sz="2000" dirty="0" smtClean="0"/>
              <a:t>Simulations.</a:t>
            </a:r>
          </a:p>
          <a:p>
            <a:pPr defTabSz="457200"/>
            <a:endParaRPr lang="en-US" sz="2000" dirty="0" smtClean="0"/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 dirty="0" smtClean="0"/>
              <a:t>integrates </a:t>
            </a:r>
            <a:r>
              <a:rPr lang="en-US" sz="2000" dirty="0"/>
              <a:t>infection dynamics in subpopulations as continuous-time Markov chains using the Gillespie stochastic simulation </a:t>
            </a:r>
            <a:r>
              <a:rPr lang="en-US" sz="2000" dirty="0" smtClean="0"/>
              <a:t>algorithm</a:t>
            </a:r>
          </a:p>
          <a:p>
            <a:pPr defTabSz="457200"/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 dirty="0"/>
              <a:t>The package contains template models and can be extended with user-defined models</a:t>
            </a:r>
            <a:endParaRPr lang="en-ZA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ZA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43558"/>
            <a:ext cx="62388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6B424B-3DE8-0E4F-AD58-CDDC0D0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23478"/>
            <a:ext cx="8137525" cy="558795"/>
          </a:xfrm>
        </p:spPr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Simulation setup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D622E-1776-4017-821F-345C9A7A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863646"/>
            <a:ext cx="5328592" cy="2880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AC2937-0070-4864-A1DF-A599645440EB}"/>
              </a:ext>
            </a:extLst>
          </p:cNvPr>
          <p:cNvSpPr txBox="1"/>
          <p:nvPr/>
        </p:nvSpPr>
        <p:spPr>
          <a:xfrm>
            <a:off x="5868144" y="863646"/>
            <a:ext cx="3024336" cy="435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ZA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 (S1) </a:t>
            </a:r>
            <a:r>
              <a:rPr lang="en-ZA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  <a:p>
            <a:pPr defTabSz="457200"/>
            <a:r>
              <a:rPr lang="en-ZA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Two targets + </a:t>
            </a:r>
          </a:p>
          <a:p>
            <a:pPr defTabSz="457200"/>
            <a:r>
              <a:rPr lang="en-ZA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60 000 Model runs</a:t>
            </a:r>
          </a:p>
          <a:p>
            <a:pPr defTabSz="457200"/>
            <a:endParaRPr lang="en-ZA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ZA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ZA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 (S2) </a:t>
            </a:r>
            <a:r>
              <a:rPr lang="en-ZA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  Three targets + </a:t>
            </a:r>
          </a:p>
          <a:p>
            <a:pPr defTabSz="457200"/>
            <a:r>
              <a:rPr lang="en-ZA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75 000 Model </a:t>
            </a:r>
            <a:r>
              <a:rPr lang="en-ZA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runs</a:t>
            </a:r>
          </a:p>
          <a:p>
            <a:pPr defTabSz="457200"/>
            <a:endParaRPr lang="en-ZA" sz="20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ZA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 were obtained using known parameter values (</a:t>
            </a:r>
            <a:r>
              <a:rPr lang="en-ZA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 =0.2. gamma = 0.02</a:t>
            </a:r>
            <a:r>
              <a:rPr lang="en-ZA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ZA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ZA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801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6B424B-3DE8-0E4F-AD58-CDDC0D0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23478"/>
            <a:ext cx="8137525" cy="558795"/>
          </a:xfrm>
        </p:spPr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Simulation setup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627534"/>
            <a:ext cx="6041876" cy="42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Reference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/>
              <p:cNvSpPr txBox="1">
                <a:spLocks/>
              </p:cNvSpPr>
              <p:nvPr/>
            </p:nvSpPr>
            <p:spPr>
              <a:xfrm>
                <a:off x="504826" y="987574"/>
                <a:ext cx="7816353" cy="291522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b="0" i="0" kern="1200">
                    <a:solidFill>
                      <a:srgbClr val="99241B"/>
                    </a:solidFill>
                    <a:latin typeface="Roboto Thin"/>
                    <a:ea typeface="+mn-ea"/>
                    <a:cs typeface="Roboto Thi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b="0" i="0" kern="1200">
                    <a:solidFill>
                      <a:srgbClr val="99241B"/>
                    </a:solidFill>
                    <a:latin typeface="Roboto Thin"/>
                    <a:ea typeface="+mn-ea"/>
                    <a:cs typeface="Roboto Thi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b="0" i="0" kern="1200">
                    <a:solidFill>
                      <a:srgbClr val="99241B"/>
                    </a:solidFill>
                    <a:latin typeface="Roboto Thin"/>
                    <a:ea typeface="+mn-ea"/>
                    <a:cs typeface="Roboto Thi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0" i="0" kern="1200">
                    <a:solidFill>
                      <a:srgbClr val="99241B"/>
                    </a:solidFill>
                    <a:latin typeface="Roboto Thin"/>
                    <a:ea typeface="+mn-ea"/>
                    <a:cs typeface="Roboto Thi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b="0" i="0" kern="1200">
                    <a:solidFill>
                      <a:srgbClr val="99241B"/>
                    </a:solidFill>
                    <a:latin typeface="Roboto Thin"/>
                    <a:ea typeface="+mn-ea"/>
                    <a:cs typeface="Roboto Thi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each scenario,</a:t>
                </a:r>
                <a:endParaRPr lang="en-GB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GB" sz="2000" dirty="0">
                    <a:solidFill>
                      <a:schemeClr val="tx1"/>
                    </a:solidFill>
                  </a:rPr>
                  <a:t>Run Rejection ABC for </a:t>
                </a:r>
                <a14:m>
                  <m:oMath xmlns:m="http://schemas.openxmlformats.org/officeDocument/2006/math">
                    <m:r>
                      <a:rPr lang="en-ZA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de-CH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parameter combinations</a:t>
                </a:r>
              </a:p>
              <a:p>
                <a:pPr marL="457200" lvl="1" indent="0">
                  <a:buNone/>
                </a:pPr>
                <a:endParaRPr lang="en-GB" sz="2000" dirty="0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Retain 0.1% best model runs</a:t>
                </a:r>
              </a:p>
              <a:p>
                <a:pPr marL="457200" lvl="1" indent="0">
                  <a:buNone/>
                </a:pP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O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btain 5000 parameter combinations as  reference posterior</a:t>
                </a: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6" y="987574"/>
                <a:ext cx="7816353" cy="2915222"/>
              </a:xfrm>
              <a:prstGeom prst="rect">
                <a:avLst/>
              </a:prstGeom>
              <a:blipFill>
                <a:blip r:embed="rId2"/>
                <a:stretch>
                  <a:fillRect l="-2418" t="-397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4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Performance measures</a:t>
            </a:r>
            <a:endParaRPr lang="en-US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B122F9-C6D6-422B-9238-D7B9312F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699542"/>
            <a:ext cx="4032448" cy="3500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D8398-943A-4DE3-A335-868974852818}"/>
              </a:ext>
            </a:extLst>
          </p:cNvPr>
          <p:cNvSpPr txBox="1"/>
          <p:nvPr/>
        </p:nvSpPr>
        <p:spPr>
          <a:xfrm>
            <a:off x="395536" y="1043709"/>
            <a:ext cx="3827937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ZA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overlap </a:t>
            </a:r>
            <a:endParaRPr lang="en-ZA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E468-D9DA-48D5-85A8-61BE924F9332}"/>
              </a:ext>
            </a:extLst>
          </p:cNvPr>
          <p:cNvSpPr txBox="1"/>
          <p:nvPr/>
        </p:nvSpPr>
        <p:spPr>
          <a:xfrm>
            <a:off x="395536" y="1747068"/>
            <a:ext cx="4176464" cy="118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ZA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Quantile-Quantile plots</a:t>
            </a:r>
          </a:p>
          <a:p>
            <a:pPr defTabSz="457200"/>
            <a:endParaRPr lang="en-ZA" sz="20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ZA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R0 and DT</a:t>
            </a:r>
            <a:endParaRPr lang="en-ZA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ZA" sz="1600" dirty="0">
              <a:solidFill>
                <a:prstClr val="black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40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Performance measures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D8398-943A-4DE3-A335-868974852818}"/>
              </a:ext>
            </a:extLst>
          </p:cNvPr>
          <p:cNvSpPr txBox="1"/>
          <p:nvPr/>
        </p:nvSpPr>
        <p:spPr>
          <a:xfrm>
            <a:off x="395536" y="1043709"/>
            <a:ext cx="4320480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ZA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</a:t>
            </a:r>
            <a:r>
              <a:rPr lang="en-ZA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 calculation </a:t>
            </a:r>
            <a:endParaRPr lang="en-ZA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2043112"/>
            <a:ext cx="58769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67514"/>
            <a:ext cx="8137525" cy="558795"/>
          </a:xfrm>
        </p:spPr>
        <p:txBody>
          <a:bodyPr/>
          <a:lstStyle/>
          <a:p>
            <a:r>
              <a:rPr lang="en-GB" sz="2800" b="1" dirty="0" smtClean="0">
                <a:solidFill>
                  <a:srgbClr val="0078AC"/>
                </a:solidFill>
                <a:cs typeface="Arial" panose="020B0604020202020204" pitchFamily="34" charset="0"/>
              </a:rPr>
              <a:t>Results</a:t>
            </a:r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Posterior density plots – S1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7C8F2-CA43-4D4D-9727-09CCBA9F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" y="1347614"/>
            <a:ext cx="1021309" cy="573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533E6F-DF79-4457-98DD-16CE7F2F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" y="3363838"/>
            <a:ext cx="949301" cy="5855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699542"/>
            <a:ext cx="7973570" cy="42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67514"/>
            <a:ext cx="8137525" cy="558795"/>
          </a:xfrm>
        </p:spPr>
        <p:txBody>
          <a:bodyPr/>
          <a:lstStyle/>
          <a:p>
            <a:r>
              <a:rPr lang="en-GB" sz="2800" b="1" dirty="0" smtClean="0">
                <a:solidFill>
                  <a:srgbClr val="0078AC"/>
                </a:solidFill>
                <a:cs typeface="Arial" panose="020B0604020202020204" pitchFamily="34" charset="0"/>
              </a:rPr>
              <a:t>Results</a:t>
            </a:r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Posterior density plots – S2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7C8F2-CA43-4D4D-9727-09CCBA9F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" y="1347614"/>
            <a:ext cx="1021309" cy="573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533E6F-DF79-4457-98DD-16CE7F2F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" y="3363838"/>
            <a:ext cx="949301" cy="585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699542"/>
            <a:ext cx="7947247" cy="41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67514"/>
            <a:ext cx="8137525" cy="558795"/>
          </a:xfrm>
        </p:spPr>
        <p:txBody>
          <a:bodyPr/>
          <a:lstStyle/>
          <a:p>
            <a:r>
              <a:rPr lang="en-GB" sz="2800" b="1" dirty="0" smtClean="0">
                <a:solidFill>
                  <a:srgbClr val="0078AC"/>
                </a:solidFill>
                <a:cs typeface="Arial" panose="020B0604020202020204" pitchFamily="34" charset="0"/>
              </a:rPr>
              <a:t>Results</a:t>
            </a:r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Posterior plots – S1</a:t>
            </a:r>
            <a:endParaRPr lang="en-US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252833F-1895-4139-9E9A-BF6E72FC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10" y="771550"/>
            <a:ext cx="7671970" cy="400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7C8F2-CA43-4D4D-9727-09CCBA9F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" y="1347614"/>
            <a:ext cx="1436411" cy="573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533E6F-DF79-4457-98DD-16CE7F2F1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9" y="3363838"/>
            <a:ext cx="1422718" cy="5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67514"/>
            <a:ext cx="8137525" cy="558795"/>
          </a:xfrm>
        </p:spPr>
        <p:txBody>
          <a:bodyPr/>
          <a:lstStyle/>
          <a:p>
            <a:r>
              <a:rPr lang="en-GB" sz="2800" b="1" dirty="0" smtClean="0">
                <a:solidFill>
                  <a:srgbClr val="0078AC"/>
                </a:solidFill>
                <a:cs typeface="Arial" panose="020B0604020202020204" pitchFamily="34" charset="0"/>
              </a:rPr>
              <a:t>Results</a:t>
            </a:r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Posterior plots – S2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7C8F2-CA43-4D4D-9727-09CCBA9F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606"/>
            <a:ext cx="1043608" cy="510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533E6F-DF79-4457-98DD-16CE7F2F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8" y="3291830"/>
            <a:ext cx="1007739" cy="51353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FB3ABE4-7C83-4121-BD3D-2EDE22E57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7" y="626309"/>
            <a:ext cx="8026703" cy="4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5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6B424B-3DE8-0E4F-AD58-CDDC0D08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800" b="1" dirty="0" smtClean="0"/>
              <a:t>Outline</a:t>
            </a:r>
            <a:endParaRPr lang="en-US" sz="2800" b="1" dirty="0"/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84A861B9-2E88-45AE-BCC9-161E35D88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4920103"/>
              </p:ext>
            </p:extLst>
          </p:nvPr>
        </p:nvGraphicFramePr>
        <p:xfrm>
          <a:off x="259060" y="554036"/>
          <a:ext cx="8619529" cy="4105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93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500FFE7-BBDB-4983-9EDF-CB3859F0B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678EC8-C665-46BF-B719-24D5FF06F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CDDE4F-EDE8-4F17-B4EA-FEE218DC2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FC2221A-6D29-4942-8996-0B9DC0F15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A251F7-E553-4768-BF8C-BCA5611691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0EE05B5-4240-4E7F-AF52-337D9D731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08EE63E-D1D9-4FA7-BD82-3355E3431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0D31EA9-8AE8-4E76-B3BC-D878B2CD9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56638D-F94E-48C4-93F8-DA0B5FCC1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419B06-7BD5-4317-8051-56DCC4E24E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690B43C-553B-4008-BE51-9E2D5BC3A2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AED353-6DDB-4A76-95AF-AB4D35B0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67514"/>
            <a:ext cx="8137525" cy="558795"/>
          </a:xfrm>
        </p:spPr>
        <p:txBody>
          <a:bodyPr/>
          <a:lstStyle/>
          <a:p>
            <a:r>
              <a:rPr lang="en-GB" sz="2800" b="1" dirty="0" smtClean="0">
                <a:solidFill>
                  <a:srgbClr val="0078AC"/>
                </a:solidFill>
                <a:cs typeface="Arial" panose="020B0604020202020204" pitchFamily="34" charset="0"/>
              </a:rPr>
              <a:t>Results</a:t>
            </a:r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Percentage overlap plot</a:t>
            </a:r>
            <a:endParaRPr lang="en-US" dirty="0"/>
          </a:p>
        </p:txBody>
      </p:sp>
      <p:pic>
        <p:nvPicPr>
          <p:cNvPr id="8" name="Picture 7" descr="A picture containing screenshot, bunch, table, group&#10;&#10;Description automatically generated">
            <a:extLst>
              <a:ext uri="{FF2B5EF4-FFF2-40B4-BE49-F238E27FC236}">
                <a16:creationId xmlns:a16="http://schemas.microsoft.com/office/drawing/2014/main" id="{388772BB-7061-4F52-9BF6-380BE1FD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53" y="626309"/>
            <a:ext cx="7789954" cy="39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4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3" y="42283"/>
            <a:ext cx="8964488" cy="558795"/>
          </a:xfrm>
        </p:spPr>
        <p:txBody>
          <a:bodyPr/>
          <a:lstStyle/>
          <a:p>
            <a:r>
              <a:rPr lang="en-GB" sz="2800" b="1" dirty="0" smtClean="0">
                <a:solidFill>
                  <a:srgbClr val="0078AC"/>
                </a:solidFill>
                <a:cs typeface="Arial" panose="020B0604020202020204" pitchFamily="34" charset="0"/>
              </a:rPr>
              <a:t>Results</a:t>
            </a:r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Parameter estimates with uncertainty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26309"/>
            <a:ext cx="7632848" cy="411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6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8137525" cy="558795"/>
          </a:xfrm>
        </p:spPr>
        <p:txBody>
          <a:bodyPr/>
          <a:lstStyle/>
          <a:p>
            <a:r>
              <a:rPr lang="en-GB" sz="2800" b="1" dirty="0" smtClean="0">
                <a:solidFill>
                  <a:srgbClr val="0078AC"/>
                </a:solidFill>
                <a:cs typeface="Arial" panose="020B0604020202020204" pitchFamily="34" charset="0"/>
              </a:rPr>
              <a:t>Results</a:t>
            </a:r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Q-Q plots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9" y="557064"/>
            <a:ext cx="7983569" cy="41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0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Limitations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93314-10FD-4D0A-8831-157254A32C19}"/>
              </a:ext>
            </a:extLst>
          </p:cNvPr>
          <p:cNvSpPr txBox="1"/>
          <p:nvPr/>
        </p:nvSpPr>
        <p:spPr>
          <a:xfrm>
            <a:off x="483781" y="1131590"/>
            <a:ext cx="85364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are unsure to what extent our findings are</a:t>
            </a:r>
            <a:r>
              <a:rPr lang="en-US" sz="2000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generalizable</a:t>
            </a: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000" dirty="0"/>
              <a:t>we only saved </a:t>
            </a:r>
            <a:r>
              <a:rPr lang="en-US" sz="2000" b="1" dirty="0"/>
              <a:t>computational time once</a:t>
            </a:r>
            <a:r>
              <a:rPr lang="en-US" sz="2000" dirty="0"/>
              <a:t>, which did not allow us to account for variability between run-times</a:t>
            </a:r>
            <a:endParaRPr lang="en-US" sz="2000" dirty="0" smtClean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did not use Latin squares or any other </a:t>
            </a:r>
            <a:r>
              <a:rPr lang="en-US" sz="2000" b="1" dirty="0"/>
              <a:t>smart design for sampling </a:t>
            </a:r>
            <a:r>
              <a:rPr lang="en-US" sz="2000" b="1" dirty="0" smtClean="0"/>
              <a:t>parameters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000" dirty="0"/>
              <a:t>We did not explore the use of </a:t>
            </a:r>
            <a:r>
              <a:rPr lang="en-US" sz="2000" b="1" dirty="0"/>
              <a:t>multiple settings </a:t>
            </a:r>
            <a:r>
              <a:rPr lang="en-US" sz="2000" dirty="0"/>
              <a:t>for the algorithm parameters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457200"/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Conclusion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93314-10FD-4D0A-8831-157254A32C19}"/>
              </a:ext>
            </a:extLst>
          </p:cNvPr>
          <p:cNvSpPr txBox="1"/>
          <p:nvPr/>
        </p:nvSpPr>
        <p:spPr>
          <a:xfrm>
            <a:off x="500063" y="1131590"/>
            <a:ext cx="85364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Basic methods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led to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sub-optimal results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defTabSz="457200"/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Surrogate Likelihood-based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outperformed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distance measure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ones. </a:t>
            </a:r>
          </a:p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Adaptive sampling methods </a:t>
            </a: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considerably improved </a:t>
            </a:r>
            <a:r>
              <a:rPr lang="en-US" sz="2000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efficiency </a:t>
            </a: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 basic methods.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457200"/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of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adaptive sampling methods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or a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supercomputer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may be necessary for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calibrating complex models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ZA" sz="20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7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Conclusion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93314-10FD-4D0A-8831-157254A32C19}"/>
              </a:ext>
            </a:extLst>
          </p:cNvPr>
          <p:cNvSpPr txBox="1"/>
          <p:nvPr/>
        </p:nvSpPr>
        <p:spPr>
          <a:xfrm>
            <a:off x="500063" y="1131590"/>
            <a:ext cx="8536433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000" dirty="0"/>
              <a:t>In summary, the </a:t>
            </a:r>
            <a:r>
              <a:rPr lang="en-US" sz="2000" b="1" dirty="0"/>
              <a:t>choice</a:t>
            </a:r>
            <a:r>
              <a:rPr lang="en-US" sz="2000" dirty="0"/>
              <a:t> for one adaptive sampling method over another </a:t>
            </a:r>
            <a:r>
              <a:rPr lang="en-US" sz="2000" dirty="0" smtClean="0"/>
              <a:t>is </a:t>
            </a:r>
            <a:r>
              <a:rPr lang="en-US" sz="2000" b="1" dirty="0"/>
              <a:t>context-dependent</a:t>
            </a:r>
            <a:r>
              <a:rPr lang="en-US" sz="2000" dirty="0"/>
              <a:t>, conditional on </a:t>
            </a:r>
            <a:r>
              <a:rPr lang="en-US" sz="2000" b="1" dirty="0"/>
              <a:t>computational </a:t>
            </a:r>
            <a:r>
              <a:rPr lang="en-US" sz="2000" b="1" dirty="0" smtClean="0"/>
              <a:t>cost</a:t>
            </a:r>
            <a:r>
              <a:rPr lang="en-US" sz="2000" dirty="0" smtClean="0"/>
              <a:t>, </a:t>
            </a:r>
            <a:r>
              <a:rPr lang="en-US" sz="2000" b="1" dirty="0"/>
              <a:t>the model </a:t>
            </a:r>
            <a:r>
              <a:rPr lang="en-US" sz="2000" dirty="0"/>
              <a:t>and the </a:t>
            </a:r>
            <a:r>
              <a:rPr lang="en-US" sz="2000" b="1" dirty="0"/>
              <a:t>availability </a:t>
            </a:r>
            <a:r>
              <a:rPr lang="en-US" sz="2000" b="1" dirty="0" smtClean="0"/>
              <a:t>of </a:t>
            </a:r>
            <a:r>
              <a:rPr lang="en-US" sz="2000" b="1" dirty="0"/>
              <a:t>programming skills</a:t>
            </a:r>
            <a:r>
              <a:rPr lang="en-US" sz="2000" dirty="0"/>
              <a:t> in the modelling group</a:t>
            </a:r>
            <a:endParaRPr lang="en-ZA" sz="20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75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30C325-7ACD-8B41-8EB5-F9572D6E947F}"/>
              </a:ext>
            </a:extLst>
          </p:cNvPr>
          <p:cNvSpPr txBox="1"/>
          <p:nvPr/>
        </p:nvSpPr>
        <p:spPr>
          <a:xfrm>
            <a:off x="500063" y="2606238"/>
            <a:ext cx="3927921" cy="542845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0" marR="0" lvl="0" indent="0" algn="l" defTabSz="36380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68AB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0708F-2458-482E-9928-F6CF771B5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ym typeface="Calibri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7044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51470"/>
            <a:ext cx="6251426" cy="49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1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67494"/>
            <a:ext cx="5261396" cy="45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D5ADE-74F8-7348-85C6-76432476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67514"/>
            <a:ext cx="8137525" cy="558795"/>
          </a:xfrm>
        </p:spPr>
        <p:txBody>
          <a:bodyPr/>
          <a:lstStyle/>
          <a:p>
            <a:r>
              <a:rPr lang="en-GB" sz="2800" b="1" dirty="0" smtClean="0">
                <a:solidFill>
                  <a:srgbClr val="0078AC"/>
                </a:solidFill>
                <a:cs typeface="Arial" panose="020B0604020202020204" pitchFamily="34" charset="0"/>
              </a:rPr>
              <a:t>Results</a:t>
            </a:r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: </a:t>
            </a:r>
            <a:r>
              <a:rPr lang="en-GB" dirty="0" smtClean="0">
                <a:solidFill>
                  <a:srgbClr val="0078AC"/>
                </a:solidFill>
                <a:cs typeface="Arial" panose="020B0604020202020204" pitchFamily="34" charset="0"/>
              </a:rPr>
              <a:t>Effective sample size (ESS)</a:t>
            </a:r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FF557A1-3C89-45ED-8BB0-537B48D4C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05538"/>
              </p:ext>
            </p:extLst>
          </p:nvPr>
        </p:nvGraphicFramePr>
        <p:xfrm>
          <a:off x="1259632" y="987574"/>
          <a:ext cx="5927083" cy="232756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74682">
                  <a:extLst>
                    <a:ext uri="{9D8B030D-6E8A-4147-A177-3AD203B41FA5}">
                      <a16:colId xmlns:a16="http://schemas.microsoft.com/office/drawing/2014/main" val="812909871"/>
                    </a:ext>
                  </a:extLst>
                </a:gridCol>
                <a:gridCol w="1992089">
                  <a:extLst>
                    <a:ext uri="{9D8B030D-6E8A-4147-A177-3AD203B41FA5}">
                      <a16:colId xmlns:a16="http://schemas.microsoft.com/office/drawing/2014/main" val="1797793671"/>
                    </a:ext>
                  </a:extLst>
                </a:gridCol>
                <a:gridCol w="2160312">
                  <a:extLst>
                    <a:ext uri="{9D8B030D-6E8A-4147-A177-3AD203B41FA5}">
                      <a16:colId xmlns:a16="http://schemas.microsoft.com/office/drawing/2014/main" val="1279641053"/>
                    </a:ext>
                  </a:extLst>
                </a:gridCol>
              </a:tblGrid>
              <a:tr h="581891">
                <a:tc gridSpan="3">
                  <a:txBody>
                    <a:bodyPr/>
                    <a:lstStyle/>
                    <a:p>
                      <a:pPr algn="ctr"/>
                      <a:r>
                        <a:rPr lang="en-ZA" sz="2000" dirty="0"/>
                        <a:t>ESS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274596"/>
                  </a:ext>
                </a:extLst>
              </a:tr>
              <a:tr h="581891">
                <a:tc>
                  <a:txBody>
                    <a:bodyPr/>
                    <a:lstStyle/>
                    <a:p>
                      <a:endParaRPr lang="en-Z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2000" b="1" dirty="0"/>
                        <a:t>S1 / 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2000" b="1" dirty="0"/>
                        <a:t>S2 / 75K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481598"/>
                  </a:ext>
                </a:extLst>
              </a:tr>
              <a:tr h="581891">
                <a:tc>
                  <a:txBody>
                    <a:bodyPr/>
                    <a:lstStyle/>
                    <a:p>
                      <a:r>
                        <a:rPr lang="en-ZA" sz="2000" b="1" dirty="0" err="1"/>
                        <a:t>BcSIR</a:t>
                      </a:r>
                      <a:endParaRPr lang="en-Z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dirty="0"/>
                        <a:t>27.66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dirty="0"/>
                        <a:t>6.71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901047"/>
                  </a:ext>
                </a:extLst>
              </a:tr>
              <a:tr h="581891">
                <a:tc>
                  <a:txBody>
                    <a:bodyPr/>
                    <a:lstStyle/>
                    <a:p>
                      <a:r>
                        <a:rPr lang="en-ZA" sz="2000" b="1" dirty="0" err="1"/>
                        <a:t>BcIMIS</a:t>
                      </a:r>
                      <a:endParaRPr lang="en-Z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dirty="0"/>
                        <a:t>4547.48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dirty="0"/>
                        <a:t>3552.46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4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88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6B424B-3DE8-0E4F-AD58-CDDC0D0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86" y="0"/>
            <a:ext cx="8137525" cy="558795"/>
          </a:xfrm>
        </p:spPr>
        <p:txBody>
          <a:bodyPr/>
          <a:lstStyle/>
          <a:p>
            <a:r>
              <a:rPr lang="de-CH" sz="2800" b="1" dirty="0" err="1" smtClean="0"/>
              <a:t>Introduction</a:t>
            </a:r>
            <a:endParaRPr lang="en-US" sz="2800" b="1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6044" y="699542"/>
            <a:ext cx="8712968" cy="2095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Mathematical </a:t>
            </a:r>
            <a:r>
              <a:rPr lang="en-US" sz="2000" dirty="0">
                <a:solidFill>
                  <a:schemeClr val="tx1"/>
                </a:solidFill>
              </a:rPr>
              <a:t>and computer simulation models </a:t>
            </a:r>
            <a:r>
              <a:rPr lang="en-US" sz="2000" dirty="0" smtClean="0">
                <a:solidFill>
                  <a:schemeClr val="tx1"/>
                </a:solidFill>
              </a:rPr>
              <a:t>are used to approximate </a:t>
            </a:r>
            <a:r>
              <a:rPr lang="en-US" sz="2000" dirty="0" smtClean="0">
                <a:solidFill>
                  <a:schemeClr val="tx1"/>
                </a:solidFill>
              </a:rPr>
              <a:t>real-world </a:t>
            </a:r>
            <a:r>
              <a:rPr lang="en-US" sz="2000" dirty="0" smtClean="0">
                <a:solidFill>
                  <a:schemeClr val="tx1"/>
                </a:solidFill>
              </a:rPr>
              <a:t>processes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Calibrating these models to data </a:t>
            </a:r>
            <a:r>
              <a:rPr lang="en-US" sz="2000" dirty="0">
                <a:solidFill>
                  <a:schemeClr val="tx1"/>
                </a:solidFill>
              </a:rPr>
              <a:t>allows for uncertainty to be quantified while increasing confidence in the validity and reliability of the model and its </a:t>
            </a:r>
            <a:r>
              <a:rPr lang="en-US" sz="2000" dirty="0" smtClean="0">
                <a:solidFill>
                  <a:schemeClr val="tx1"/>
                </a:solidFill>
              </a:rPr>
              <a:t>predictions</a:t>
            </a:r>
          </a:p>
          <a:p>
            <a:pPr marL="0" indent="0">
              <a:buNone/>
            </a:pP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Complex </a:t>
            </a:r>
            <a:r>
              <a:rPr lang="en-US" sz="2000" dirty="0">
                <a:solidFill>
                  <a:schemeClr val="tx1"/>
                </a:solidFill>
              </a:rPr>
              <a:t>models are often fitted to data using simulation-based calibration</a:t>
            </a: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F0026-47B0-4AC2-A777-DD05E028387D}"/>
              </a:ext>
            </a:extLst>
          </p:cNvPr>
          <p:cNvSpPr txBox="1"/>
          <p:nvPr/>
        </p:nvSpPr>
        <p:spPr>
          <a:xfrm>
            <a:off x="179512" y="3219822"/>
            <a:ext cx="8640960" cy="172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Several methods have been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developed with little or no consensus on their performance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compared the performance of 5 methods that differed in their Goodness-of-Fit (GOF) measures and parameter search strategies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38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6B424B-3DE8-0E4F-AD58-CDDC0D0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2" y="51470"/>
            <a:ext cx="8137525" cy="558795"/>
          </a:xfrm>
        </p:spPr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>
                <a:solidFill>
                  <a:srgbClr val="0078AC"/>
                </a:solidFill>
                <a:cs typeface="Arial" panose="020B0604020202020204" pitchFamily="34" charset="0"/>
              </a:rPr>
              <a:t>Calibration Methods</a:t>
            </a:r>
            <a:endParaRPr lang="en-US" sz="3200" dirty="0">
              <a:solidFill>
                <a:srgbClr val="0078AC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A09152-FA7B-4EF9-A41F-DCD8DB756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519601"/>
              </p:ext>
            </p:extLst>
          </p:nvPr>
        </p:nvGraphicFramePr>
        <p:xfrm>
          <a:off x="140332" y="771550"/>
          <a:ext cx="8856985" cy="362341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022623">
                  <a:extLst>
                    <a:ext uri="{9D8B030D-6E8A-4147-A177-3AD203B41FA5}">
                      <a16:colId xmlns:a16="http://schemas.microsoft.com/office/drawing/2014/main" val="3010978936"/>
                    </a:ext>
                  </a:extLst>
                </a:gridCol>
                <a:gridCol w="2975758">
                  <a:extLst>
                    <a:ext uri="{9D8B030D-6E8A-4147-A177-3AD203B41FA5}">
                      <a16:colId xmlns:a16="http://schemas.microsoft.com/office/drawing/2014/main" val="4111311278"/>
                    </a:ext>
                  </a:extLst>
                </a:gridCol>
                <a:gridCol w="2858604">
                  <a:extLst>
                    <a:ext uri="{9D8B030D-6E8A-4147-A177-3AD203B41FA5}">
                      <a16:colId xmlns:a16="http://schemas.microsoft.com/office/drawing/2014/main" val="1004141174"/>
                    </a:ext>
                  </a:extLst>
                </a:gridCol>
              </a:tblGrid>
              <a:tr h="562637">
                <a:tc>
                  <a:txBody>
                    <a:bodyPr/>
                    <a:lstStyle/>
                    <a:p>
                      <a:endParaRPr lang="en-ZA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2400" dirty="0">
                          <a:solidFill>
                            <a:schemeClr val="bg1"/>
                          </a:solidFill>
                        </a:rPr>
                        <a:t>Basic</a:t>
                      </a:r>
                      <a:endParaRPr lang="en-ZA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ZA" sz="2400" dirty="0" err="1">
                          <a:solidFill>
                            <a:schemeClr val="bg1"/>
                          </a:solidFill>
                        </a:rPr>
                        <a:t>daptive</a:t>
                      </a:r>
                      <a:r>
                        <a:rPr lang="en-ZA" sz="2400" dirty="0">
                          <a:solidFill>
                            <a:schemeClr val="bg1"/>
                          </a:solidFill>
                        </a:rPr>
                        <a:t> Sampling</a:t>
                      </a:r>
                      <a:endParaRPr lang="en-ZA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44577"/>
                  </a:ext>
                </a:extLst>
              </a:tr>
              <a:tr h="159909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2000" b="1" dirty="0"/>
                        <a:t>Distance-based GOF (Approximate Bayesian Computation (ABC))</a:t>
                      </a:r>
                      <a:endParaRPr lang="en-ZA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ZA" sz="2000" dirty="0"/>
                        <a:t>Rejection ABC </a:t>
                      </a:r>
                      <a:endParaRPr lang="en-ZA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ZA" sz="2000" dirty="0">
                          <a:solidFill>
                            <a:schemeClr val="tx1"/>
                          </a:solidFill>
                        </a:rPr>
                        <a:t>ABC with Sequential Monte Carlo (</a:t>
                      </a:r>
                      <a:r>
                        <a:rPr lang="en-ZA" sz="2000" dirty="0" err="1">
                          <a:solidFill>
                            <a:schemeClr val="tx1"/>
                          </a:solidFill>
                        </a:rPr>
                        <a:t>AbcSmc</a:t>
                      </a:r>
                      <a:r>
                        <a:rPr lang="en-ZA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ZA" sz="2000" dirty="0"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ZA" sz="2000" dirty="0">
                          <a:solidFill>
                            <a:schemeClr val="tx1"/>
                          </a:solidFill>
                        </a:rPr>
                        <a:t>Sequential ABC-</a:t>
                      </a:r>
                      <a:r>
                        <a:rPr lang="en-ZA" sz="2000" dirty="0" err="1">
                          <a:solidFill>
                            <a:schemeClr val="tx1"/>
                          </a:solidFill>
                        </a:rPr>
                        <a:t>Lenormand</a:t>
                      </a:r>
                      <a:r>
                        <a:rPr lang="en-ZA" sz="20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ZA" sz="2000" dirty="0" err="1">
                          <a:solidFill>
                            <a:schemeClr val="tx1"/>
                          </a:solidFill>
                        </a:rPr>
                        <a:t>Seq</a:t>
                      </a:r>
                      <a:r>
                        <a:rPr lang="en-ZA" sz="2000" dirty="0">
                          <a:solidFill>
                            <a:schemeClr val="tx1"/>
                          </a:solidFill>
                        </a:rPr>
                        <a:t> ABC)</a:t>
                      </a:r>
                      <a:endParaRPr lang="en-ZA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857810"/>
                  </a:ext>
                </a:extLst>
              </a:tr>
              <a:tr h="144533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2000" b="1" dirty="0"/>
                        <a:t>Surrogate Likelihood-based GOF</a:t>
                      </a:r>
                    </a:p>
                    <a:p>
                      <a:endParaRPr lang="en-ZA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ZA" sz="2000" dirty="0"/>
                        <a:t>Bayesian calibration with Sampling Importance Resampling (</a:t>
                      </a:r>
                      <a:r>
                        <a:rPr lang="en-ZA" sz="2000" dirty="0" err="1"/>
                        <a:t>BcSIR</a:t>
                      </a:r>
                      <a:r>
                        <a:rPr lang="en-ZA" sz="2000" dirty="0"/>
                        <a:t>)</a:t>
                      </a:r>
                      <a:endParaRPr lang="en-ZA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ZA" sz="2000" dirty="0">
                          <a:solidFill>
                            <a:schemeClr val="tx1"/>
                          </a:solidFill>
                        </a:rPr>
                        <a:t>Bayesian calibration with Incremental Mixture Importance Sampling (</a:t>
                      </a:r>
                      <a:r>
                        <a:rPr lang="en-ZA" sz="2000" dirty="0" err="1">
                          <a:solidFill>
                            <a:schemeClr val="tx1"/>
                          </a:solidFill>
                        </a:rPr>
                        <a:t>BcIMIS</a:t>
                      </a:r>
                      <a:r>
                        <a:rPr lang="en-ZA" sz="2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ZA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364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3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6B424B-3DE8-0E4F-AD58-CDDC0D0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51470"/>
            <a:ext cx="8137525" cy="558795"/>
          </a:xfrm>
        </p:spPr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>
                <a:solidFill>
                  <a:srgbClr val="0078AC"/>
                </a:solidFill>
                <a:cs typeface="Arial" panose="020B0604020202020204" pitchFamily="34" charset="0"/>
              </a:rPr>
              <a:t>Calibration Methods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843558"/>
            <a:ext cx="4674096" cy="375096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500063" y="915567"/>
            <a:ext cx="2487761" cy="136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prstClr val="black"/>
                </a:solidFill>
              </a:rPr>
              <a:t>Basic Methods: </a:t>
            </a:r>
          </a:p>
          <a:p>
            <a:r>
              <a:rPr lang="en-GB" sz="2000" dirty="0">
                <a:solidFill>
                  <a:prstClr val="black"/>
                </a:solidFill>
              </a:rPr>
              <a:t>Rejection ABC</a:t>
            </a:r>
          </a:p>
          <a:p>
            <a:r>
              <a:rPr lang="en-GB" sz="2000" dirty="0" err="1">
                <a:solidFill>
                  <a:schemeClr val="bg1">
                    <a:lumMod val="85000"/>
                  </a:schemeClr>
                </a:solidFill>
              </a:rPr>
              <a:t>BcSIR</a:t>
            </a:r>
            <a:r>
              <a:rPr lang="en-GB" sz="20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00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6B424B-3DE8-0E4F-AD58-CDDC0D0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794"/>
            <a:ext cx="8137525" cy="558795"/>
          </a:xfrm>
        </p:spPr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>
                <a:solidFill>
                  <a:srgbClr val="0078AC"/>
                </a:solidFill>
                <a:cs typeface="Arial" panose="020B0604020202020204" pitchFamily="34" charset="0"/>
              </a:rPr>
              <a:t>Calibration Methods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728763"/>
            <a:ext cx="4717529" cy="3998611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500063" y="731045"/>
            <a:ext cx="2271737" cy="12646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Thin"/>
                <a:ea typeface="+mn-ea"/>
              </a:rPr>
              <a:t>Basic Methods: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Roboto Thin"/>
                <a:ea typeface="+mn-ea"/>
              </a:rPr>
              <a:t>Rejection ABC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Thin"/>
                <a:ea typeface="+mn-ea"/>
              </a:rPr>
              <a:t>BcSIR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Thin"/>
                <a:ea typeface="+mn-ea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99241B"/>
                </a:solidFill>
                <a:effectLst/>
                <a:uLnTx/>
                <a:uFillTx/>
                <a:latin typeface="Roboto Thin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570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6B424B-3DE8-0E4F-AD58-CDDC0D0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794"/>
            <a:ext cx="8137525" cy="558795"/>
          </a:xfrm>
        </p:spPr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>
                <a:solidFill>
                  <a:srgbClr val="0078AC"/>
                </a:solidFill>
                <a:cs typeface="Arial" panose="020B0604020202020204" pitchFamily="34" charset="0"/>
              </a:rPr>
              <a:t>Calibration Methods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232" y="686098"/>
            <a:ext cx="4831064" cy="379132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500063" y="686098"/>
            <a:ext cx="2847801" cy="18513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Sampling Methods: </a:t>
            </a:r>
          </a:p>
          <a:p>
            <a:r>
              <a:rPr lang="en-GB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AbcSmc</a:t>
            </a:r>
            <a:endParaRPr lang="en-GB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ABC </a:t>
            </a:r>
          </a:p>
          <a:p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BcIMIS</a:t>
            </a:r>
            <a:endParaRPr lang="en-GB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39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6B424B-3DE8-0E4F-AD58-CDDC0D0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794"/>
            <a:ext cx="8137525" cy="558795"/>
          </a:xfrm>
        </p:spPr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>
                <a:solidFill>
                  <a:srgbClr val="0078AC"/>
                </a:solidFill>
                <a:cs typeface="Arial" panose="020B0604020202020204" pitchFamily="34" charset="0"/>
              </a:rPr>
              <a:t>Calibration Methods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627534"/>
            <a:ext cx="4523755" cy="4067174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500063" y="662934"/>
            <a:ext cx="2775793" cy="1926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Sampling M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ethods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AbcSmc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Seq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ABC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BcIMIS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99241B"/>
                </a:solidFill>
                <a:effectLst/>
                <a:uLnTx/>
                <a:uFillTx/>
                <a:latin typeface="Roboto Thin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95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6B424B-3DE8-0E4F-AD58-CDDC0D0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0386"/>
            <a:ext cx="8137525" cy="558795"/>
          </a:xfrm>
        </p:spPr>
        <p:txBody>
          <a:bodyPr/>
          <a:lstStyle/>
          <a:p>
            <a:r>
              <a:rPr lang="en-GB" sz="2800" b="1" dirty="0">
                <a:solidFill>
                  <a:srgbClr val="0078AC"/>
                </a:solidFill>
                <a:cs typeface="Arial" panose="020B0604020202020204" pitchFamily="34" charset="0"/>
              </a:rPr>
              <a:t>Methods: </a:t>
            </a:r>
            <a:r>
              <a:rPr lang="en-GB" dirty="0">
                <a:solidFill>
                  <a:srgbClr val="0078AC"/>
                </a:solidFill>
                <a:cs typeface="Arial" panose="020B0604020202020204" pitchFamily="34" charset="0"/>
              </a:rPr>
              <a:t>Calibration Methods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220" y="771551"/>
            <a:ext cx="4598782" cy="3672408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35907" y="699542"/>
            <a:ext cx="2808312" cy="20545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99241B"/>
                </a:solidFill>
                <a:latin typeface="Roboto Thin"/>
                <a:ea typeface="+mn-ea"/>
                <a:cs typeface="Roboto Thi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Sampling M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ethods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AbcSmc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Seq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ABC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BcIMIS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99241B"/>
                </a:solidFill>
                <a:effectLst/>
                <a:uLnTx/>
                <a:uFillTx/>
                <a:latin typeface="Roboto Thin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99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Swiss TPH">
      <a:dk1>
        <a:srgbClr val="000000"/>
      </a:dk1>
      <a:lt1>
        <a:srgbClr val="EFEFF0"/>
      </a:lt1>
      <a:dk2>
        <a:srgbClr val="BABCBE"/>
      </a:dk2>
      <a:lt2>
        <a:srgbClr val="717073"/>
      </a:lt2>
      <a:accent1>
        <a:srgbClr val="222222"/>
      </a:accent1>
      <a:accent2>
        <a:srgbClr val="BF3227"/>
      </a:accent2>
      <a:accent3>
        <a:srgbClr val="468AB2"/>
      </a:accent3>
      <a:accent4>
        <a:srgbClr val="EDCD64"/>
      </a:accent4>
      <a:accent5>
        <a:srgbClr val="B5C751"/>
      </a:accent5>
      <a:accent6>
        <a:srgbClr val="868686"/>
      </a:accent6>
      <a:hlink>
        <a:srgbClr val="00344B"/>
      </a:hlink>
      <a:folHlink>
        <a:srgbClr val="7FB9C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 algn="l">
          <a:buNone/>
          <a:defRPr b="0"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Template_16x9_SwissTPH-SS-D01" id="{BDA2707D-74DD-42D4-AD77-26A69C41E7E6}" vid="{F7A27431-5633-43A3-A2F4-954D700CB419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63800" rtl="0" fontAlgn="auto" latinLnBrk="1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63800" rtl="0" fontAlgn="auto" latinLnBrk="1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PPT_Template_16x9_SwissTPH-SS-D01</Template>
  <TotalTime>0</TotalTime>
  <Words>658</Words>
  <Application>Microsoft Office PowerPoint</Application>
  <PresentationFormat>On-screen Show (16:9)</PresentationFormat>
  <Paragraphs>132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Cambria Math</vt:lpstr>
      <vt:lpstr>Helvetica Neue</vt:lpstr>
      <vt:lpstr>Roboto Thin</vt:lpstr>
      <vt:lpstr>Simplon Norm</vt:lpstr>
      <vt:lpstr>System Font Regular</vt:lpstr>
      <vt:lpstr>Wingdings</vt:lpstr>
      <vt:lpstr>Custom Design</vt:lpstr>
      <vt:lpstr>PowerPoint Presentation</vt:lpstr>
      <vt:lpstr>Outline</vt:lpstr>
      <vt:lpstr>Introduction</vt:lpstr>
      <vt:lpstr>Methods: Calibration Methods</vt:lpstr>
      <vt:lpstr>Methods: Calibration Methods</vt:lpstr>
      <vt:lpstr>Methods: Calibration Methods</vt:lpstr>
      <vt:lpstr>Methods: Calibration Methods</vt:lpstr>
      <vt:lpstr>Methods: Calibration Methods</vt:lpstr>
      <vt:lpstr>Methods: Calibration Methods</vt:lpstr>
      <vt:lpstr>Methods: Model and stochastic framework used </vt:lpstr>
      <vt:lpstr>Methods: Simulation setup</vt:lpstr>
      <vt:lpstr>Methods: Simulation setup</vt:lpstr>
      <vt:lpstr>Methods: Reference</vt:lpstr>
      <vt:lpstr>Methods: Performance measures</vt:lpstr>
      <vt:lpstr>Methods: Performance measures</vt:lpstr>
      <vt:lpstr>Results: Posterior density plots – S1</vt:lpstr>
      <vt:lpstr>Results: Posterior density plots – S2</vt:lpstr>
      <vt:lpstr>Results: Posterior plots – S1</vt:lpstr>
      <vt:lpstr>Results: Posterior plots – S2</vt:lpstr>
      <vt:lpstr>Results: Percentage overlap plot</vt:lpstr>
      <vt:lpstr>Results: Parameter estimates with uncertainty</vt:lpstr>
      <vt:lpstr>Results: Q-Q plots</vt:lpstr>
      <vt:lpstr>Limitations</vt:lpstr>
      <vt:lpstr>Conclusion</vt:lpstr>
      <vt:lpstr>Conclusion</vt:lpstr>
      <vt:lpstr>PowerPoint Presentation</vt:lpstr>
      <vt:lpstr>PowerPoint Presentation</vt:lpstr>
      <vt:lpstr>PowerPoint Presentation</vt:lpstr>
      <vt:lpstr>Results: Effective sample size (ESS)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WindySantoso</dc:creator>
  <cp:lastModifiedBy>Zenabu Suboi</cp:lastModifiedBy>
  <cp:revision>166</cp:revision>
  <cp:lastPrinted>2019-06-11T17:14:57Z</cp:lastPrinted>
  <dcterms:created xsi:type="dcterms:W3CDTF">2020-06-13T14:03:25Z</dcterms:created>
  <dcterms:modified xsi:type="dcterms:W3CDTF">2024-09-17T10:15:36Z</dcterms:modified>
</cp:coreProperties>
</file>